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ocimiento-de-marcas-y-proveedor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tanteria de marca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mpresa distribuye marcas reconocidas del sector. Conocerlas no es memorizar nombres: es saber que aport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arcas-princip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pa de marcas principales de Pinturas Especializ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arcas principales y sus especialidades. No se recomienda por el nombre: se recomienda por la ficha tecnica del product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arcas principales y que las distin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arcas principales y que las distin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riterios-marc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riterios de eleccion entre mar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criterios para elegir: caso del cliente, ficha tecnica, disponibilidad y presupuesto. No se elige por marca: se elige por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4 criterios de elec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Criterio 1: El cas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necesita? ¿Interior o exterior? ¿Soporte dificil? ¿Plazo corto? El caso determina el tipo de producto, no la marca. Si el cliente necesita un barniz marino para una puerta exterior, se busca el barniz marino con mejor ficha tecnica, no "el barniz de la marca 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4 criterios de elec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Criterio 2: La ficha te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e la ficha tecnica del producto concreto: rendimiento, tiempo de secado, numero de manos, compatibilidad con el soporte, condiciones de aplicacion. La ficha tecnica es la fuente verificable. No se recomienda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4 criterios de elec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riterio 3: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stock en tienda? ¿En otra de las 4 tiendas? ¿Hay que pedirlo al proveedor con plazo? Si el cliente tiene prisa, se elige lo que hay. Si puede esperar, se puede pedir el producto ex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4 criterios de elec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riterio 4: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ntro de los productos que cumplen los 3 criterios anteriores, se elige el que mejor se adapta al presupuesto del cliente. No siempre el mas caro es el mejor: a veces un producto de gama media cumple igual d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rrores-marc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rrores frecuentes al recomendar mar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errores mas caros no son por mala intencion: son por recomendar de memoria, por marca o sin ficha te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rrores y como evit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rrores y como evit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uando escalar al proveedo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escalar al proveedor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Anotar datos compl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del cliente, telefono, producto (referencia y lote), descripcion del caso o incidencia. Cuantos mas datos, mas rapido responde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escalar al proveedor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Contactar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el canal oficial (telefono o email del representante de la marca). No por WhatsApp personal ni por contacto in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escalar al proveedor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Dar plaz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consulto con el fabricante y te respondo en 24 horas." Es mejor dar un plazo concreto que decir "ya te llamare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escalar al proveedor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Registrar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r en ficha del cliente: fecha de consulta, proveedor contactado, pregunta planteada. Para que si el cliente llama de nuevo, cualquier compañero pueda ver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pende del caso: ¿que tipo de madera, que exposicion tiene? Miramos la ficha te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recomienda por marca: se recomienda por caso. Primero se pregunta el caso concreto (tipo de madera, exposicion) y luego se consulta la ficha tecnica del producto adecu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y 2: criterios de elec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ocimiento-de-marcas-y-proveedor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incidencia de producto (defecto de fabricacion, lote defectuoso) se escala al proveedor con datos del lote. El proveedor gestiona la garantia con el fabricante. Tu registras los datos y das un plaz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4: cuando escalar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ocimiento-de-marcas-y-proveedor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rca propia de la tienda → Pinturas y esmaltes bas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tan → Esmaltes y pinturas tecn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entine → Barnices y lasures para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eissier → Sistemas SATE e impermeabiliz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mapa de mar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ocimiento-de-marcas-y-proveedor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liente pregunta por el precio de una marca → Resuelves t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liente pregunta sobre compatibilidad de un sistema SATE → Escalas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cliente devuelve un bote con pintura grumosa → Escalas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liente quiere saber si hay stock de una marca → Resuelves t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liente necesita prescripcion para local de publica concurrencia → Escalas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liente pregunta por el rendimiento de un producto (tienes la ficha) → Resuelves t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2 y 4: criterios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ocimiento-de-marcas-y-proveedor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so · tecnica · disponibilidad · marca ·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4 criterios son invariables. La recomendacion se basa en el producto, no en la marca. Si no puedes responder,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2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ocimiento-de-marcas-y-proveedor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e es el mejor producto, sin duda, es la marca mas 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cir "es el mejor sin duda" sin datos tecnicos es error. Decir "no hace falta imprimacion" sin consultar ficha tecnica es afirmar algo que puede ser falso. Lo correcto: fundamentar con ficha y comprobar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2, 3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ocimiento-de-marcas-y-proveedor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marcas y especi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marcas y especi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es son los 4 criterios para elegir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so del cliente, ficha tecnica, disponibilidad y presupuesto. En est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s la pregunta clave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omendaria este producto si no tuviera marca?" Si la respuesta depende del nombre, eliges por marca, no por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ndo se escala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ulta tecnica compleja, incidencia de producto, garantia y prescripcion te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nunca se afirma desde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mejor marca" sin datos tecnicos. "Resuelve la humedad" sin prescripcion. "No hace falta imprimacion" sin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se anota al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del cliente, telefono, producto (referencia y lote), descripcion del caso. Y se da un plazo concret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dice: "Mi pintor de siempre me recomienda siempre la misma marca. ¿Es buena estrategia?" ¿Que le di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marcas y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ocimiento-de-marcas-y-proveedor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marcas y proveedore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25" r:id="rId1"/>
    <p:sldLayoutId id="2482435626" r:id="rId2"/>
    <p:sldLayoutId id="2482435627" r:id="rId3"/>
    <p:sldLayoutId id="24824356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dc1e1ad54b74dce5110e08ea1762ffeeda62e87071fe8591.jpg"/>
  <Relationship Id="rId3" Type="http://schemas.openxmlformats.org/officeDocument/2006/relationships/hyperlink" Target="https://pinturasespecializadas.lumbre.lat/object/conocimiento-de-marcas-y-proveedor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conocimiento-de-marcas-y-proveedores" TargetMode="External"/>
  <Relationship Id="rId4" Type="http://schemas.openxmlformats.org/officeDocument/2006/relationships/hyperlink" Target="https://pinturasespecializadas.lumbre.lat/object/conocimiento-de-marcas-y-proveedores"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arcas-principales3.jpg"/>
  <Relationship Id="rId3" Type="http://schemas.openxmlformats.org/officeDocument/2006/relationships/hyperlink" Target="https://pinturasespecializadas.lumbre.lat/object/conocimiento-de-marcas-y-proveedores" TargetMode="External"/>
  <Relationship Id="rId4" Type="http://schemas.openxmlformats.org/officeDocument/2006/relationships/hyperlink" Target="https://pinturasespecializadas.lumbre.lat/object/conocimiento-de-marcas-y-proveedores" TargetMode="External"/>
  <Relationship Id="rId5"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riterios-marca6.jpg"/>
  <Relationship Id="rId3" Type="http://schemas.openxmlformats.org/officeDocument/2006/relationships/hyperlink" Target="https://pinturasespecializadas.lumbre.lat/object/conocimiento-de-marcas-y-proveedores" TargetMode="External"/>
  <Relationship Id="rId4" Type="http://schemas.openxmlformats.org/officeDocument/2006/relationships/hyperlink" Target="https://pinturasespecializadas.lumbre.lat/object/conocimiento-de-marcas-y-proveedores"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rrores-marcas7.jpg"/>
  <Relationship Id="rId3" Type="http://schemas.openxmlformats.org/officeDocument/2006/relationships/hyperlink" Target="https://pinturasespecializadas.lumbre.lat/object/conocimiento-de-marcas-y-proveedores" TargetMode="External"/>
  <Relationship Id="rId4" Type="http://schemas.openxmlformats.org/officeDocument/2006/relationships/hyperlink" Target="https://pinturasespecializadas.lumbre.lat/object/conocimiento-de-marcas-y-proveedor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hyperlink" Target="https://pinturasespecializadas.lumbre.lat/object/conocimiento-de-marcas-y-proveedores" TargetMode="External"/>
  <Relationship Id="rId4"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ocimiento-de-marcas-y-proveedores" TargetMode="External"/>
  <Relationship Id="rId3"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oc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r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veedor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nocimiento-de-marcas-y-proveedor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ocer las marcas principales que distribuye Pinturas Especializadas, sus gamas y especialidades, y saber cuando consultar al proveedor para una recomendacion tecnica o una incidencia de product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mapa de marcas y proveedores de la tienda, criterios para elegir entre marcas, errores habituales al recomendar sin conocer el producto y cuando escalar al proveed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rcas · proveedores · producto · gamas · escal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ocimiento de marcas y proveedores]]></a:t>
            </a:r>
          </a:p>
        </p:txBody>
      </p:sp>
      <p:pic>
        <p:nvPicPr>
          <p:cNvPr id="3" name="" descr="Estanteria de marcas en tienda de pinturas">
            <a:hlinkClick r:id="rId3" tooltip="Estanteria de marcas en tienda de pintur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mpresa distribuye marcas reconocidas del sector. Conocerlas no es memorizar nombres: es saber que aporta cada u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ocimiento-de-marcas-y-proveedores"/>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ocimiento de marcas y proveed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s Especializadas distribuye marcas reconocidas del sector de pinturas, barnices, esmaltes y decoracion. Cada marca tiene sus ]]></a:t>
            </a:r>
            <a:r>
              <a:rPr lang="en-US" b="1" strike="noStrike" sz="2100" spc="0" u="none" cap="none">
                <a:solidFill>
                  <a:srgbClr val="1B2438">
                    <a:alpha val="100000"/>
                  </a:srgbClr>
                </a:solidFill>
                <a:latin typeface="Calibri"/>
              </a:rPr>
              <a:t><![CDATA[gamas]]></a:t>
            </a:r>
            <a:r>
              <a:rPr lang="en-US" strike="noStrike" sz="2100" spc="0" u="none" cap="none">
                <a:solidFill>
                  <a:srgbClr val="1B2438">
                    <a:alpha val="100000"/>
                  </a:srgbClr>
                </a:solidFill>
                <a:latin typeface="Calibri"/>
              </a:rPr>
              <a:t><![CDATA[, sus ]]></a:t>
            </a:r>
            <a:r>
              <a:rPr lang="en-US" b="1" strike="noStrike" sz="2100" spc="0" u="none" cap="none">
                <a:solidFill>
                  <a:srgbClr val="1B2438">
                    <a:alpha val="100000"/>
                  </a:srgbClr>
                </a:solidFill>
                <a:latin typeface="Calibri"/>
              </a:rPr>
              <a:t><![CDATA[especialidades]]></a:t>
            </a:r>
            <a:r>
              <a:rPr lang="en-US" strike="noStrike" sz="2100" spc="0" u="none" cap="none">
                <a:solidFill>
                  <a:srgbClr val="1B2438">
                    <a:alpha val="100000"/>
                  </a:srgbClr>
                </a:solidFill>
                <a:latin typeface="Calibri"/>
              </a:rPr>
              <a:t><![CDATA[ y sus ]]></a:t>
            </a:r>
            <a:r>
              <a:rPr lang="en-US" b="1" strike="noStrike" sz="2100" spc="0" u="none" cap="none">
                <a:solidFill>
                  <a:srgbClr val="1B2438">
                    <a:alpha val="100000"/>
                  </a:srgbClr>
                </a:solidFill>
                <a:latin typeface="Calibri"/>
              </a:rPr>
              <a:t><![CDATA[fichas tecnicas]]></a:t>
            </a:r>
            <a:r>
              <a:rPr lang="en-US" strike="noStrike" sz="2100" spc="0" u="none" cap="none">
                <a:solidFill>
                  <a:srgbClr val="1B2438">
                    <a:alpha val="100000"/>
                  </a:srgbClr>
                </a:solidFill>
                <a:latin typeface="Calibri"/>
              </a:rPr>
              <a:t><![CDATA[. El empleado no necesita memorizarlas todas: necesita saber ]]></a:t>
            </a:r>
            <a:r>
              <a:rPr lang="en-US" b="1" strike="noStrike" sz="2100" spc="0" u="none" cap="none">
                <a:solidFill>
                  <a:srgbClr val="1B2438">
                    <a:alpha val="100000"/>
                  </a:srgbClr>
                </a:solidFill>
                <a:latin typeface="Calibri"/>
              </a:rPr>
              <a:t><![CDATA[donde buscar]]></a:t>
            </a:r>
            <a:r>
              <a:rPr lang="en-US" strike="noStrike" sz="2100" spc="0" u="none" cap="none">
                <a:solidFill>
                  <a:srgbClr val="1B2438">
                    <a:alpha val="100000"/>
                  </a:srgbClr>
                </a:solidFill>
                <a:latin typeface="Calibri"/>
              </a:rPr>
              <a:t><![CDATA[ la informacion y ]]></a:t>
            </a:r>
            <a:r>
              <a:rPr lang="en-US" b="1" strike="noStrike" sz="2100" spc="0" u="none" cap="none">
                <a:solidFill>
                  <a:srgbClr val="1B2438">
                    <a:alpha val="100000"/>
                  </a:srgbClr>
                </a:solidFill>
                <a:latin typeface="Calibri"/>
              </a:rPr>
              <a:t><![CDATA[cuando escalar]]></a:t>
            </a:r>
            <a:r>
              <a:rPr lang="en-US" strike="noStrike" sz="2100" spc="0" u="none" cap="none">
                <a:solidFill>
                  <a:srgbClr val="1B2438">
                    <a:alpha val="100000"/>
                  </a:srgbClr>
                </a:solidFill>
                <a:latin typeface="Calibri"/>
              </a:rPr>
              <a:t><![CDATA[ al proveedor.\n\nConocer las marcas no es decir "esta es la mejor". Es saber que cada marca tiene productos buenos para unos casos y no para otros. La recomendacion se basa en el caso del cliente (soporte, superficie, uso, presupuesto), no en la mar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apa de marcas principales]]></a:t>
            </a:r>
          </a:p>
        </p:txBody>
      </p:sp>
      <p:pic>
        <p:nvPicPr>
          <p:cNvPr id="3" name="" descr="Mapa de marcas principales de Pinturas Especializadas">
            <a:hlinkClick r:id="rId3" tooltip="Mapa de marcas principales de Pinturas Especializad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arcas principales y sus especialidades. No se recomienda por el nombre: se recomienda por la ficha tecnica del producto concre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ocimiento-de-marcas-y-proveedores"/>
              </a:rPr>
              <a:t><![CDATA[Ver imagen original en el O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cas principales y que las distingu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19250"/>
                <a:gridCol w="2019300"/>
                <a:gridCol w="2200275"/>
                <a:gridCol w="2276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peci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amas principal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cla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propia de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y esmaltes bas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stica, esmalte, imprim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on calidad-precio para obra ba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s y pinturas tecn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intetico, pinturas espe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a gama de acabados y u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ent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ces y lasures para 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z marino, lasur poro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alista en madera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cas principales y que las distingu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19250"/>
                <a:gridCol w="2019300"/>
                <a:gridCol w="2200275"/>
                <a:gridCol w="2276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peci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amas principal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cla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ugu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decorativas y tecn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plástica, esmalte a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ma media-alta con buen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profes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stica profesional, esmalte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de referencia para pint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issi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s SATE y impermeabiliz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rteros, impermeabiliz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alista en fachadas y hume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apa de marcas princip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1]]></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se recomienda por el nombre de la marc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marca tiene productos buenos y productos menos adecuados segun el caso. Recomendar "porque es Titan" sin mirar la ficha tecnica es el error mas habitual. La recomendacion se basa en: 1) el caso del cliente (soporte, uso, presupuesto), 2) la ficha tecnica del producto concreto, 3) la disponibilidad en tien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riterios para elegir entre marcas]]></a:t>
            </a:r>
          </a:p>
        </p:txBody>
      </p:sp>
      <p:pic>
        <p:nvPicPr>
          <p:cNvPr id="3" name="" descr="Criterios de eleccion entre marcas">
            <a:hlinkClick r:id="rId3" tooltip="Criterios de eleccion entre marc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criterios para elegir: caso del cliente, ficha tecnica, disponibilidad y presupuesto. No se elige por marca: se elige por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ocimiento-de-marcas-y-proveedores"/>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riterios para elegir entre marcas · Los 4 criterios de eleccion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iterio 1: El caso del client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necesita? ¿Interior o exterior? ¿Soporte dificil? ¿Plazo corto? El caso determina el tipo de producto, no la marca. Si el cliente necesita un barniz marino para una puerta exterior, se busca el barniz marino con mejor ficha tecnica, no "el barniz de la marca 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riterios para elegir entre marcas · Los 4 criterios de eleccion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iterio 2: La ficha tecnic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e la ficha tecnica del producto concreto: rendimiento, tiempo de secado, numero de manos, compatibilidad con el soporte, condiciones de aplicacion. La ficha tecnica es la fuente verificable. No se recomienda de memo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riterios para elegir entre marcas · Los 4 criterios de eleccion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iterio 3: La disponibilidad]]></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tock en tienda? ¿En otra de las 4 tiendas? ¿Hay que pedirlo al proveedor con plazo? Si el cliente tiene prisa, se elige lo que hay. Si puede esperar, se puede pedir el producto exa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riterios para elegir entre marcas · Los 4 criterios de eleccion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iterio 4: El presupuest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os productos que cumplen los 3 criterios anteriores, se elige el que mejor se adapta al presupuesto del cliente. No siempre el mas caro es el mejor: a veces un producto de gama media cumple igual de bi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riterios para elegir entre mar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lo resume tod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recomendar una marca, preguntate: "¿Recomendaria este producto si no tuviera marca?" Si la respuesta es si, adelante. Si la respuesta depende del nombre, estas eligiendo por marca, no por produc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rrores habituales al recomendar marcas]]></a:t>
            </a:r>
          </a:p>
        </p:txBody>
      </p:sp>
      <p:pic>
        <p:nvPicPr>
          <p:cNvPr id="3" name="" descr="Errores frecuentes al recomendar marcas">
            <a:hlinkClick r:id="rId3" tooltip="Errores frecuentes al recomendar marc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errores mas caros no son por mala intencion: son por recomendar de memoria, por marca o sin ficha tecn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ocimiento-de-marcas-y-proveedore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y como evitar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90775"/>
                <a:gridCol w="3038475"/>
                <a:gridCol w="2686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o evit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r por marca sin mirar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inadecuado para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ficha tecnica antes de recome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es la mejor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pregunta ¿por que? y no sabes respo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con datos tecnicos, no con nom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undir gamas de una misma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datos incorrectos de rendimiento o se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gama tiene su ficha: no mezc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y como evitar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390775"/>
                <a:gridCol w="3038475"/>
                <a:gridCol w="2686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o evit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r sin conocer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algo que no hay en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stock antes de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calar cuando t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r algo que solo el proveedor puede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estas seguro, escala a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uando escalar al provee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nte:\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cn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ej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t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iz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ifu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olog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l).\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ctu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m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uando escalar al provee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rant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crip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cn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ur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h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cribir.\n\nEsc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uando escalar al proveedor · Como escalar al proveedor correctament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Anotar datos comple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del cliente, telefono, producto (referencia y lote), descripcion del caso o incidencia. Cuantos mas datos, mas rapido responde el proveed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uando escalar al proveedor · Como escalar al proveedor correctament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Contactar al proveed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l canal oficial (telefono o email del representante de la marca). No por WhatsApp personal ni por contacto inform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uando escalar al proveedor · Como escalar al proveedor correctament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Dar plazo al clien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consulto con el fabricante y te respondo en 24 horas." Es mejor dar un plazo concreto que decir "ya te llamarem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uando escalar al proveedor · Como escalar al proveedor correctament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Registrar la consu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en ficha del cliente: fecha de consulta, proveedor contactado, pregunta planteada. Para que si el cliente llama de nuevo, cualquier compañero pueda ver el est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uando escalar al provee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UNCA se afirma desde el mostrado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se dice "este producto es el mejor" sin datos tecnicos. Nunca se promete que un producto resolvera una patologia sin prescripcion del fabricante. Nunca se garantiza un resultado de aplicacion sin conocer el soporte. Nunca se da un plazo de garantia sin consultar las condiciones del fabrica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Cual es la mejor marca de barniz para madera exterior?" ¿Que respond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lentine es la mejor, sin du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pende del caso: ¿que tipo de madera, que exposicion tiene? Miramos la ficha tecnic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das son buenas, coge la que mas te gus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as cara siempre es la mej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cliente devuelve un producto defectuoso, puedes resolverlo tu sin escalar al proveed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arca con su especialidad.]]></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rca propia de la tien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ta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alentin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eissie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maltes y pinturas tecnic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rnices y lasures para made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stemas SATE e impermeabilizacio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nturas y esmaltes basic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on: ¿la resuelves tu o escalas al proveedo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elves tu]]></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alas al proveed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pregunta por el precio de una marc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pregunta sobre compatibilidad de un sistema SAT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devuelve un bote con pintura grumos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quiere saber si hay stock de una marc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necesita prescripcion para local de publica concurrencia]]></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liente pregunta por el rendimiento de un producto (tienes la ficha)]]></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os 4 criterios para elegir entre marcas son: el ___ del cliente, la ficha ___, la ___ y el presupuesto. No se recomienda por ___: se recomienda por producto. Si no puedes responder desde el mostrador, ___ al proveed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recomienda un producto a un cliente. Marca las frases que son errore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tu caso, esta marca tiene un producto con rendimiento de 10 m2/L segun ficha tecnic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e es el mejor producto, sin duda, es la marca mas conocid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lo tenemos en tienda, pero lo pido al proveedor y te llega mañ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o de la humedad estructural lo tiene que ver el fabricante, te respondo en 24h"]]></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 esta pintura queda perfecto, no hace falta imprimacion"]]></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egun tu soporte y tu presupuesto, esta es la mejor opcion que ten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marcas y especialid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y esmaltes bas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s y pinturas tecn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ent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ces y lasures para 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ugu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decora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issi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s SATE e impermeabiliz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marcas y especialidad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nocimiento-de-marcas-y-proveedores"/>
              </a:rPr>
              <a:t><![CDATA[Abrir el juego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arc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es son los 4 criterios para elegir mar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arca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so del cliente, ficha tecnica, disponibilidad y presupuesto. En este ord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arc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s la pregunta clave antes de recomend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arca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mendaria este producto si no tuviera marca?" Si la respuesta depende del nombre, eliges por marca, no por produ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arc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ndo se escala al proveed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arca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ulta tecnica compleja, incidencia de producto, garantia y prescripcion tecn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arc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nunca se afirma desde el mostra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arca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mejor marca" sin datos tecnicos. "Resuelve la humedad" sin prescripcion. "No hace falta imprimacion" sin fich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arc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se anota al escal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arca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del cliente, telefono, producto (referencia y lote), descripcion del caso. Y se da un plazo concreto de respues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dice: "Mi pintor de siempre me recomienda siempre la misma marca. ¿Es buena estrategia?" ¿Que le dirias?]]></a:t>
            </a:r>
          </a:p>
        </p:txBody>
      </p:sp>
      <p:sp>
        <p:nvSpPr>
          <p:cNvPr id="9" name=""/>
          <p:cNvSpPr txBox="1"/>
          <p:nvPr/>
        </p:nvSpPr>
        <p:spPr>
          <a:xfrm>
            <a:off x="514350" y="235267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 buena estrategia si se basa solo en la marca. Un buen pintor recomienda el producto adecuado para cada caso, no siempre el mismo. Si tu pintor usa siempre la misma marca, puede ser por costumbre, por convenio con el proveedor o porque no conoce otras opciones. Lo importante es que el producto cumpla la ficha tecnica para tu caso.]]></a:t>
            </a:r>
          </a:p>
        </p:txBody>
      </p:sp>
      <p:sp>
        <p:nvSpPr>
          <p:cNvPr id="10" name=""/>
          <p:cNvSpPr txBox="1"/>
          <p:nvPr/>
        </p:nvSpPr>
        <p:spPr>
          <a:xfrm>
            <a:off x="514350" y="4305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mpresa distribuye marcas reconocidas: la marca propia, Titan, Valentine, Bruguer, Montó, Beissie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comienda por marca: se recomienda por caso, ficha tecnica, disponibilidad y presupues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ecnica es la fuente verificable, no la memoria ni el nombre de la marc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4 errores: recomendar sin ficha, decir "es la mejor", confundir gamas y no escal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ala al proveedor en: consulta tecnica compleja, incidencia, garantia y prescripcio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no es debilidad: es profesionalidad. Es dar un plazo concreto en vez de afirmar sin dat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arcas y proveed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3-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3-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3-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3-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ex-o23-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arcas y proveed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ocimiento-de-marcas-y-proveedores"/>
              </a:rPr>
              <a:t><![CDATA[Conocimiento de marcas y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3-6]]></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conoces las marcas principales, sabes elegir por criterios y reconoces cuando escalar. Practica consultando 3 fichas tecnicas de productos distintos.]]></a:t>
            </a:r>
          </a:p>
        </p:txBody>
      </p:sp>
      <p:sp>
        <p:nvSpPr>
          <p:cNvPr id="9" name=""/>
          <p:cNvSpPr txBox="1"/>
          <p:nvPr/>
        </p:nvSpPr>
        <p:spPr>
          <a:xfrm>
            <a:off x="514350" y="25717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mapa de marcas (seccion 1), los 4 criterios de eleccion (seccion 2) y los casos que requieren escalar (seccion 4).]]></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2026-10-31T04:02:32Z</dcterms:created>
  <dcterms:modified xsi:type="dcterms:W3CDTF">2026-10-31T04:02:32Z</dcterms:modified>
  <dc:title>Conocimiento de marcas y proveedores</dc:title>
  <dc:description>Presentación editable del OA «Conocimiento de marcas y proveedores». Enlace: https://pinturasespecializadas.lumbre.lat/object/conocimiento-de-marcas-y-proveedores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