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unicación interna entre tiend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unicación interna entre tienda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olicitar material a otra tiend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municacion-tiend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unicación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para solicitar material: mensaje claro, verificar disponibilidad, registrar y confirmar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olicitar material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nsaje claro: indica referencia exacta, cantidad, urgencia y cliente si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olicitar material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r disponibilidad: antes de enviar, confirma que la tienda origen tiene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olicitar material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en sistema: anota la solicitud en el sistema par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olicitar material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r recepción: cuando llegue el material, confirma en el sistema y avisa al solici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erificar que la tienda origen tiene el material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enviar la solicitud, se verifica que la tienda origen tiene el material disponible. No se solicita lo que n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solicitar material 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parar transferenci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ransfer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paración de trans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de una transferencia: preparar, etiquetar, registrar salida y confirmar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r con cuidado: revisa que el material coincide con la solicitud. Embalaje adecuado para evitar d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tiquetar claramente: etiqueta con tienda destino, contenido, referenci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salida: anota la salida en el sistema para que la tienda destino sepa qué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r recepción: la tienda destino confirma recepción y estado d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etiqueta incluye tienda destino, contenido, referencia y fecha para evitar pérdidas y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preparar trans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uniones y coordina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eun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uniones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ementos clave de la coordinación: reuniones semanales, unificar criterios, compartir experiencias y documentar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u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reuniones semanales comparten incidencias, soluciones y buenas prácticas entre las cuatro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reuniones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Trazabilidad»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nsaje claro con referencia y cantidad →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tiquetar con destino y fecha →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rificar disponibilidad →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gistrar salida en sistema →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firmar recepción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incidencias si las hay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areas se clasifican según la fase: solicitud (mensaje, verificar), transferencia (etiquetar, registrar salida) y recepción (confirmar, registrar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icitud → Referencia y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ferencia → Etiquet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epción → Confirmar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zabilidad → Registrar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ases del proceso tienen acciones clave: solicitud (referencia), transferencia (etiquetar), recepción (confirmar), trazabilidad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verifica si la primera solicitud se registró, se genera duplicidad y conf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viar otra solicitud sin verificar la primera genera duplicidad y confusión. Se llama a la tienda origen para confirmar recepción de la primer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solicitar material 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municacion-interna-entre-tiend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gistrar en un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cantidad, urgencia y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firmar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mediatamente al recibir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recuencia de reu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manal para incidencias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la etiqueta de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nda destino, contenido, referenci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no hay respuesta en 2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amar a la tienda origen para confirmar recepción de l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 importante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mite resolver incidencias, auditar procesos y mejorar continu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municacion-interna-entre-tiend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11" r:id="rId1"/>
    <p:sldLayoutId id="2482439112" r:id="rId2"/>
    <p:sldLayoutId id="2482439113" r:id="rId3"/>
    <p:sldLayoutId id="24824391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2a5f9c27e66d406f055918044903dec218f7117e86ceef1.jpg"/>
  <Relationship Id="rId3" Type="http://schemas.openxmlformats.org/officeDocument/2006/relationships/hyperlink" Target="https://pinturasespecializadas.lumbre.lat/object/comunicacion-interna-entre-tiend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municacion-tiendas2.jpg"/>
  <Relationship Id="rId3" Type="http://schemas.openxmlformats.org/officeDocument/2006/relationships/hyperlink" Target="https://pinturasespecializadas.lumbre.lat/object/comunicacion-interna-entre-tiendas" TargetMode="External"/>
  <Relationship Id="rId4" Type="http://schemas.openxmlformats.org/officeDocument/2006/relationships/hyperlink" Target="https://pinturasespecializadas.lumbre.lat/object/comunicacion-interna-entre-tiendas"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ransferencias3.jpg"/>
  <Relationship Id="rId3" Type="http://schemas.openxmlformats.org/officeDocument/2006/relationships/hyperlink" Target="https://pinturasespecializadas.lumbre.lat/object/comunicacion-interna-entre-tiendas" TargetMode="External"/>
  <Relationship Id="rId4" Type="http://schemas.openxmlformats.org/officeDocument/2006/relationships/hyperlink" Target="https://pinturasespecializadas.lumbre.lat/object/comunicacion-interna-entre-tienda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euniones4.jpg"/>
  <Relationship Id="rId3" Type="http://schemas.openxmlformats.org/officeDocument/2006/relationships/hyperlink" Target="https://pinturasespecializadas.lumbre.lat/object/comunicacion-interna-entre-tiendas" TargetMode="External"/>
  <Relationship Id="rId4" Type="http://schemas.openxmlformats.org/officeDocument/2006/relationships/hyperlink" Target="https://pinturasespecializadas.lumbre.lat/object/comunicacion-interna-entre-tienda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hyperlink" Target="https://pinturasespecializadas.lumbre.lat/object/comunicacion-interna-entre-tiendas" TargetMode="External"/>
  <Relationship Id="rId4"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municacion-interna-entre-tiendas"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municacion-interna-entre-tiend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procedimientos claros de comunicación interna para solicitar material, coordinar transferencias y mantener la trazabilidad de las operacion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olicitar material, coordinar transferencias y mantener la comunicación efectiva entre las cuatro tiendas de Pinturas Especializada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unicacion-interna · transferencias · coordinacion · trazabilidad · equip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interna entre tien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necesita solicitar material a otra tienda o coordinar transferencias. También al empleado que participa en la comunicación entre tiendas y quiere entender los procedimiento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procedimientos claros de comunicación interna para solicitar material, coordinar transferencias y mantener la trazabilidad de las operac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interna entre tien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el manual de procedimientos intern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 del retail multi-tien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interna entre tien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el tiempo máximo de respuesta a una solicitud de material (2h, 4h, mismo día). Confirmar quién autoriza transferencias de alto valor. Establecer el protocolo de comunicación ante incidencias en transferencias. Validar el formato estándar de las etiquetas de transfer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la comunicación inter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tiendas de Pinturas Especializadas trabajan como un equipo. La comunicación efectiva entre ellas es clave para evitar errores, agilizar procesos y ofrecer un servicio coherente al client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tiendas son un solo equipo. La comunicación efectiva no es burocracia, es la forma de trabajar juntas para ofrecer el mejor servicio al cliente. Cuando una tienda necesita material que no tiene, las otras tiendas se lo proporcionan. Cuando hay una incidencia, se comunica y se resuelve entre to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olicitar material a otra tie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r material correctamente evita errores y agiliza la respuesta. Se siguen cuatro pasos ordenado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nsaje claro.]]></a:t>
            </a:r>
            <a:r>
              <a:rPr lang="en-US" strike="noStrike" sz="2100" spc="0" u="none" cap="none">
                <a:solidFill>
                  <a:srgbClr val="1B2438">
                    <a:alpha val="100000"/>
                  </a:srgbClr>
                </a:solidFill>
                <a:latin typeface="Calibri"/>
              </a:rPr>
              <a:t><![CDATA[ Indica referencia exacta, cantidad, urgencia y cliente si aplica. Un mensaje ambiguo genera preguntas y retrasos.]]></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r disponibilidad.]]></a:t>
            </a:r>
            <a:r>
              <a:rPr lang="en-US" strike="noStrike" sz="2100" spc="0" u="none" cap="none">
                <a:solidFill>
                  <a:srgbClr val="1B2438">
                    <a:alpha val="100000"/>
                  </a:srgbClr>
                </a:solidFill>
                <a:latin typeface="Calibri"/>
              </a:rPr>
              <a:t><![CDATA[ Antes de enviar, confirma que la tienda origen tiene el material. No se solicita lo que no h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olicitar material a otra tie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en sistema.]]></a:t>
            </a:r>
            <a:r>
              <a:rPr lang="en-US" strike="noStrike" sz="2100" spc="0" u="none" cap="none">
                <a:solidFill>
                  <a:srgbClr val="1B2438">
                    <a:alpha val="100000"/>
                  </a:srgbClr>
                </a:solidFill>
                <a:latin typeface="Calibri"/>
              </a:rPr>
              <a:t><![CDATA[ Anota la solicitud en el sistema para trazabilidad. Todo queda registrado: quién pidió, qué, cuándo y a qué tien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r recepción.]]></a:t>
            </a:r>
            <a:r>
              <a:rPr lang="en-US" strike="noStrike" sz="2100" spc="0" u="none" cap="none">
                <a:solidFill>
                  <a:srgbClr val="1B2438">
                    <a:alpha val="100000"/>
                  </a:srgbClr>
                </a:solidFill>
                <a:latin typeface="Calibri"/>
              </a:rPr>
              <a:t><![CDATA[ Cuando llegue el material, confirma en el sistema y avisa al solicitante. El ciclo se cierra con la confirm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olicitar material a otra tienda]]></a:t>
            </a:r>
          </a:p>
        </p:txBody>
      </p:sp>
      <p:pic>
        <p:nvPicPr>
          <p:cNvPr id="3" name="" descr="Comunicación entre tiendas">
            <a:hlinkClick r:id="rId3" tooltip="Comunicación entre tiendas"/>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para solicitar material: mensaje claro, verificar disponibilidad, registrar y confirmar recep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unicacion-interna-entre-tiendas"/>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olicitar material a otra tienda · Cómo solicitar material correctamen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saje claro: indica referencia exacta, cantidad, urgencia y cliente si apl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olicitar material a otra tienda · Cómo solicitar material correctamen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disponibilidad: antes de enviar, confirma que la tienda origen tiene el mater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olicitar material a otra tienda · Cómo solicitar material correctamen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n sistema: anota la solicitud en el sistema para trazabi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olicitar material a otra tienda · Cómo solicitar material correctamen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recepción: cuando llegue el material, confirma en el sistema y avisa al solicita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Solicitar material a otra tien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ce antes de enviar una solicitud de material a otra ti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amar al cliente para avisarl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r que la tienda origen tiene el material disponibl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r el embalaj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salida en el sist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a transferencia correctamente evita daños y errores. Se siguen cuatro pasos ordenado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r con cuidado.]]></a:t>
            </a:r>
            <a:r>
              <a:rPr lang="en-US" strike="noStrike" sz="2100" spc="0" u="none" cap="none">
                <a:solidFill>
                  <a:srgbClr val="1B2438">
                    <a:alpha val="100000"/>
                  </a:srgbClr>
                </a:solidFill>
                <a:latin typeface="Calibri"/>
              </a:rPr>
              <a:t><![CDATA[ Revisa que el material coincide con la solicitud. Embalaje adecuado para evitar daños. Un bote de pintura mal embalado llega derramado.]]></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tiquetar claramente.]]></a:t>
            </a:r>
            <a:r>
              <a:rPr lang="en-US" strike="noStrike" sz="2100" spc="0" u="none" cap="none">
                <a:solidFill>
                  <a:srgbClr val="1B2438">
                    <a:alpha val="100000"/>
                  </a:srgbClr>
                </a:solidFill>
                <a:latin typeface="Calibri"/>
              </a:rPr>
              <a:t><![CDATA[ Etiqueta con tienda destino, contenido, referencia y fecha. Sin etiqueta, el material se pierde.]]></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salida.]]></a:t>
            </a:r>
            <a:r>
              <a:rPr lang="en-US" strike="noStrike" sz="2100" spc="0" u="none" cap="none">
                <a:solidFill>
                  <a:srgbClr val="1B2438">
                    <a:alpha val="100000"/>
                  </a:srgbClr>
                </a:solidFill>
                <a:latin typeface="Calibri"/>
              </a:rPr>
              <a:t><![CDATA[ Anota la salida en el sistema para que la tienda destino sepa qué esperar. La trazabilidad es cla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r recepción.]]></a:t>
            </a:r>
            <a:r>
              <a:rPr lang="en-US" strike="noStrike" sz="2100" spc="0" u="none" cap="none">
                <a:solidFill>
                  <a:srgbClr val="1B2438">
                    <a:alpha val="100000"/>
                  </a:srgbClr>
                </a:solidFill>
                <a:latin typeface="Calibri"/>
              </a:rPr>
              <a:t><![CDATA[ La tienda destino confirma recepción y estado del material. Si hay daños, se registran inmediatam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a:t>
            </a:r>
          </a:p>
        </p:txBody>
      </p:sp>
      <p:pic>
        <p:nvPicPr>
          <p:cNvPr id="3" name="" descr="Preparación de transferencias">
            <a:hlinkClick r:id="rId3" tooltip="Preparación de transferencias"/>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de una transferencia: preparar, etiquetar, registrar salida y confirmar recep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unicacion-interna-entre-tienda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Cómo preparar una transferenci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con cuidado: revisa que el material coincide con la solicitud. Embalaje adecuado para evitar dañ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Cómo preparar una transferenci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r claramente: etiqueta con tienda destino, contenido, referencia y fec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Cómo preparar una transferenci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salida: anota la salida en el sistema para que la tienda destino sepa qué espe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transferencias · Cómo preparar una transferenci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recepción: la tienda destino confirma recepción y estado del materi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reparar transferenc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La etiqueta de una transferencia debe incluir tienda destino, contenido, referencia y fech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uniones y coordin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ordinación entre tiendas no es solo operativa, también es estratégica. Las reuniones semanales son clave para mantener la coherenci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unión semanal.]]></a:t>
            </a:r>
            <a:r>
              <a:rPr lang="en-US" strike="noStrike" sz="2100" spc="0" u="none" cap="none">
                <a:solidFill>
                  <a:srgbClr val="1B2438">
                    <a:alpha val="100000"/>
                  </a:srgbClr>
                </a:solidFill>
                <a:latin typeface="Calibri"/>
              </a:rPr>
              <a:t><![CDATA[ Incidencias, soluciones y buenas prácticas. Se comparte lo que funcionó y lo que no.]]></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ificar criterios.]]></a:t>
            </a:r>
            <a:r>
              <a:rPr lang="en-US" strike="noStrike" sz="2100" spc="0" u="none" cap="none">
                <a:solidFill>
                  <a:srgbClr val="1B2438">
                    <a:alpha val="100000"/>
                  </a:srgbClr>
                </a:solidFill>
                <a:latin typeface="Calibri"/>
              </a:rPr>
              <a:t><![CDATA[ De atención al cliente entre las cuatro tiendas. El cliente recibe el mismo servicio en todas.]]></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tir experiencias.]]></a:t>
            </a:r>
            <a:r>
              <a:rPr lang="en-US" strike="noStrike" sz="2100" spc="0" u="none" cap="none">
                <a:solidFill>
                  <a:srgbClr val="1B2438">
                    <a:alpha val="100000"/>
                  </a:srgbClr>
                </a:solidFill>
                <a:latin typeface="Calibri"/>
              </a:rPr>
              <a:t><![CDATA[ Soluciones a problemas comunes. Lo que aprendió una tienda, lo aprenden tod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uniones y coordin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r acuerdos.]]></a:t>
            </a:r>
            <a:r>
              <a:rPr lang="en-US" strike="noStrike" sz="2100" spc="0" u="none" cap="none">
                <a:solidFill>
                  <a:srgbClr val="1B2438">
                    <a:alpha val="100000"/>
                  </a:srgbClr>
                </a:solidFill>
                <a:latin typeface="Calibri"/>
              </a:rPr>
              <a:t><![CDATA[ Y hacer seguimiento. Los acuerdos sin seguimiento se olvi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uniones y coordinación]]></a:t>
            </a:r>
          </a:p>
        </p:txBody>
      </p:sp>
      <p:pic>
        <p:nvPicPr>
          <p:cNvPr id="3" name="" descr="Reuniones y coordinación">
            <a:hlinkClick r:id="rId3" tooltip="Reuniones y coordinación"/>
          </p:cNvPr>
          <p:cNvPicPr>
            <a:picLocks noChangeAspect="1"/>
          </p:cNvPicPr>
          <p:nvPr>
            <p:ph type="pic" idx="1"/>
          </p:nvPr>
        </p:nvPicPr>
        <p:blipFill>
          <a:blip r:embed="rId2"/>
          <a:stretch>
            <a:fillRect/>
          </a:stretch>
        </p:blipFill>
        <p:spPr>
          <a:xfrm>
            <a:off x="952500" y="1257300"/>
            <a:ext cx="72390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ementos clave de la coordinación: reuniones semanales, unificar criterios, compartir experiencias y documentar acuer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municacion-interna-entre-tienda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uniones y coord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ón semanal: incidencias, soluciones y buenas práctica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ficar criterios de atención al cliente entre las cuatro tiendas.]]></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experiencias y soluciones a problemas comunes.]]></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acuerdos y hacer segui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Reuniones y coordina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euniones semanales entre tiendas sirven para compartir incidencias, soluciones y ____ práctic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Traza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olicitud, transferencia y recepción debe quedar registrada en el sistema. Esto permite saber quién pidió qué, cuándo se envió, cuándo se recibió y si hubo incidencias. Sin registro, no hay trazabilidad.]]></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es la columna vertebral de la comunicación interna. Permite resolver incidencias, auditar procesos y mejorar continuam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Traza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to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solicitud, transferencia y recepción debe quedar registrada en el sistema. Esto permite saber quién pidió qué, cuándo se envió, cuándo se recibió y si hubo incidencias. Sin registro, no hay trazabil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Trazabilida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as tareas según la fase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icitu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nsfere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ep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nsaje claro con referencia y cant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tiquetar con destino y fech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rificar disponibil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ar salida en siste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firmar recep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incidencias si las hay]]></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comunicación interna, solicitudes y transferenci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fase con su acción cla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licitu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nsfer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ep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zabil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tiquetar y regist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ar est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to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ferencia y cant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s material a otra tienda pero no responde en 2 horas. ¿Qué hac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Envío otra solicitud sin llamar ni registrar la primer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verifica si la primera solicitud se registró, se genera duplicidad y confusió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coord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r 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ficar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servicio en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coordin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municacion-interna-entre-tiendas"/>
              </a:rPr>
              <a:t><![CDATA[Abrir el juego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gistrar en una solicitu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cantidad, urgencia y cl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firmar recep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mediatamente al recibir el materi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recuencia de reuni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manal para incidencias y coordin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la etiqueta de transfer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nda destino, contenido, referencia y fech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no hay respuesta en 2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amar a la tienda origen para confirmar recepción de la solicitu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 importante la trazabilid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mite resolver incidencias, auditar procesos y mejorar continuam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comunicación interna, solicitudes y transferencias.]]></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uatro pasos de solicitud, los cuatro pasos de transferencia y la importancia de la trazabilidad. Las cuatro tiendas trabajan como un solo equip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 procedimientos internos: Protocolos de solicitud, transferencia y recepción de material.]]></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 de gestión empresarial: Registro de operaciones y trazabilidad completa.]]></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as de reuniones semanales: Acuerdos, incidencias y segui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municacion-interna-entre-tiendas"/>
              </a:rPr>
              <a:t><![CDATA[Comunicación interna entre ti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estándar de etiquetas: Plantilla de etiquetas para transferencias entre tien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2026-10-31T05:00:38Z</dcterms:created>
  <dcterms:modified xsi:type="dcterms:W3CDTF">2026-10-31T05:00:38Z</dcterms:modified>
  <dc:title>Comunicación interna entre tiendas</dc:title>
  <dc:description>Presentación editable del OA «Comunicación interna entre tiendas». Enlace: https://pinturasespecializadas.lumbre.lat/object/comunicacion-interna-entre-tiendas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