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presProps" Target="presProps.xml"/>
  <Relationship Id="rId82" Type="http://schemas.openxmlformats.org/officeDocument/2006/relationships/viewProps" Target="viewProps.xml"/>
  <Relationship Id="rId8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comprobar-cerrar-etiquetar-y-entregar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mprobar, cerrar, etiquetar y entregar» (2 de 5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mprobar, cerrar, etiquetar y entregar» (3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mprobar, cerrar, etiquetar y entregar» (4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mprobar, cerrar, etiquetar y entregar» (5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La entrega empieza antes del mostrador» (2 de 3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La entrega empieza antes del mostrador» (3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luz-tienda-frente-a-acordada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omparación entre comprobar el color bajo la luz de la tienda y comprobarlo bajo la luz acordada con e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misma pintura cambia de aspecto según la luz: se comprueba en la condición acord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comparación se hizo en una condición de luz que no representa la del uso; hay que repetirla bajo la luz acord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ntes de repetir la mezcla hay que repetir la comprobación en la condición acordada. El color no cambia con las horas; cambia la luz con la que se mi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1: tres fallos posibles y por qué la luz de la tienda no es la de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comprobar-cerrar-etiquetar-y-entregar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Comprobar contra la fórmula y contra la muestra» (2 de 3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Comprobar contra la fórmula y contra la muestra» (3 de 3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comprobación, en cinco ges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Leer antes de abr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ódigo de fórmula, base y cantidad. Si el código no coincide con el pedido, se para aqu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comprobación, en cinco ges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Mirar la muest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Muestra seca, identificada y en buen estado. Si está sucia o amarillenta, no es refer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comprobación, en cinco ges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Fijar la luz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uz acordada, fondo neutro y sin reflejo directo. Se anota la condi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comprobación, en cinco ges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Comparar y describ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 indica si hay diferencia de tono, de claridad o de satu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comprobación, en cinco ges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Anotar y decid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ién comprueba, cuándo, con qué referencia y qué se hace si queda du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órmula → Registro de producto, base y tintes que debe contener el bo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 → Patrón físico seco con el que se compara el resul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z acordada → Condición de iluminación fijada para comparar y anot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merismo → Dos colores iguales bajo una luz y distintos bajo ot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2: referencias, orden de los pasos y metameris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comprobar-cerrar-etiquetar-y-entregar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Relacionar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El bote cerrado: seis comprobaciones» (2 de 3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El bote cerrado: seis comprobaciones» (3 de 3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bote-cerrad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triz de las seis comprobaciones del bote cerrado: color, cantidad, base, lote, integridad y tap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is condiciones del envase que se revisan antes de poner la etiqu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Una gota de tinte en la rosca, todavía húmeda. → Se corrige en tien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código de base del bote no coincide con la fórmula. → Se rechaza el bo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Una abolladura leve en la chapa, sin fuga ni costra. → Se anota y se avi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Falta un cuarto de litro respecto a lo pedido. → Se corrige en tien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tapón cierra, pero la junta está deformada. → Se rechaza el bo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l lote es distinto del que tenía el pedido anterior del cliente. → Se anota y se avi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3: seis comprobaciones y su consecu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comprobar-cerrar-etiquetar-y-entregar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Clasificar» (2 de 2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La etiqueta que permite repetir el color» (2 de 3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La etiqueta que permite repetir el color» (3 de 3)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etiqueta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triz de los ocho campos mínimos de la etiqueta de trazabilidad y el problema que aparece si falta cada u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Ocho campos que convierten un bote en un pedido repet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roducto · base · fórmula · lote · tienda · cl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ada campo cubre un fallo distinto: producto y base acotan la mezcla, el código permite repetirla, fecha y lote sitúan la partida, la tienda identifica el punto de preparación y la referencia enlaza el bote con su ped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4: ocho campos mínimos y el problema que evita cada u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comprobar-cerrar-etiquetar-y-entregar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Cerrar bien: rosca, sellado y transporte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4-cierre-transporte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Secuencia de cinco pasos para cerrar, etiquetar y transportar un bote de pintura tint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cierre y el transporte forman parte del pedido: un bote que gotea no está bien entreg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errar y entregar sin fug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Rosca limp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año limpio en el borde y en la rosca, sin disolventes que ataquen el enva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errar y entregar sin fug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Tapón a top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ierre completo, sin forzar. Se comprueba que no gotea ni queda holg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errar y entregar sin fug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Etiqueta legi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da bote con su etiqueta, sin tapar la del fabrica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errar y entregar sin fug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Vertical y proteg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 pie, sujeto, lejos de luz directa y de calor o frío extrem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errar y entregar sin fug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Registro y desped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 anota la entrega y se explica uso y conserv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Limpiar la rosca y el borde del bote → Cerrar el tapón a tope y comprobar que no hay fuga → Colocar la etiqueta y comprobar que se lee entera → Proteger el bote en vertical, lejos de luz y calor → Registrar la entrega y explicar el u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se limpia y se cierra, porque etiquetar un bote que gotea obliga a repetir el trabajo. Después se etiqueta, se protege para el transporte y se registra la entre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5: orden del cierre físico y del transpo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comprobar-cerrar-etiquetar-y-entregar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Entregar con constancia y sin errores frecuentes» (2 de 4)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Entregar con constancia y sin errores frecuentes» (3 de 4)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Entregar con constancia y sin errores frecuentes» (4 de 4)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Vamos a comparar el color con su muestra bajo la luz que acordamos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ntregar sin comprobar, posponer la etiqueta, abrir el envase del cliente y prometer un color exacto convierten la entrega en una reclamación. Comparar bajo la luz acordada y explicar la ficha son las dos prácticas que la evit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6: qué se explica, qué se registra y errores frecu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comprobar-cerrar-etiquetar-y-entregar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Límites y escalado: tres casos que no se resuelven en el mostrador» (2 de 3)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Límites y escalado: tres casos que no se resuelven en el mostrador» (3 de 3)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5-escalad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Tres casos de escalado: diferencia en el mostrador, pedido para otra tienda y reclamación posterior a la entre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uando el caso supera la comprobación de mostrador, se documenta y se esca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ntregar otro bote sin comprobar puede repetir el problema. Primero se reúnen etiqueta, fotos y resto del bote, y se comprueba si el color coincide y si la aplicación y la luz explican la difer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7: reclamación posterior y límite de lo que la tienda contro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comprobar-cerrar-etiquetar-y-entregar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epaso activo · Memoria: piezas de un pedido de co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Repaso activo · Memoria: piezas de un pedido de co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ontra qué se comprueba un colo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ontra la fórmula registrada y la muestra seca, bajo la luz acord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no vale la luz de la tiend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no es la del lugar de uso: cambian la temperatura y la percep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is cosas se revisan en el bote cerrad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olor, cantidad, base, lote, integridad y tap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campo de etiqueta se olvida má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base; sin ella, el código no basta para repetir el col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viaja un bo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errado, etiquetado, en vertical y protegido de luz y temperatura extrem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¿sabes cerrar un pedido de colo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omprobar-cerrar-etiquetar-y-entregar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¿sabes cerrar un pedido de color?» (2 de 2)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4)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3 de 4)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4 de 4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606" r:id="rId1"/>
    <p:sldLayoutId id="2482438607" r:id="rId2"/>
    <p:sldLayoutId id="2482438608" r:id="rId3"/>
    <p:sldLayoutId id="248243860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d702592daacd78f3cf3d9a8bd482f64b2fcd78780b6ea441.jpg"/>
  <Relationship Id="rId3" Type="http://schemas.openxmlformats.org/officeDocument/2006/relationships/hyperlink" Target="https://pinturasespecializadas.lumbre.lat/object/comprobar-cerrar-etiquetar-y-entregar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luz-tienda-frente-a-acordada2.jpg"/>
  <Relationship Id="rId3" Type="http://schemas.openxmlformats.org/officeDocument/2006/relationships/hyperlink" Target="https://pinturasespecializadas.lumbre.lat/object/comprobar-cerrar-etiquetar-y-entregar" TargetMode="External"/>
  <Relationship Id="rId4" Type="http://schemas.openxmlformats.org/officeDocument/2006/relationships/hyperlink" Target="https://pinturasespecializadas.lumbre.lat/object/comprobar-cerrar-etiquetar-y-entregar" TargetMode="External"/>
  <Relationship Id="rId5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bote-cerrado3.jpg"/>
  <Relationship Id="rId3" Type="http://schemas.openxmlformats.org/officeDocument/2006/relationships/hyperlink" Target="https://pinturasespecializadas.lumbre.lat/object/comprobar-cerrar-etiquetar-y-entregar" TargetMode="External"/>
  <Relationship Id="rId4" Type="http://schemas.openxmlformats.org/officeDocument/2006/relationships/hyperlink" Target="https://pinturasespecializadas.lumbre.lat/object/comprobar-cerrar-etiquetar-y-entregar" TargetMode="External"/>
  <Relationship Id="rId5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etiqueta4.jpg"/>
  <Relationship Id="rId3" Type="http://schemas.openxmlformats.org/officeDocument/2006/relationships/hyperlink" Target="https://pinturasespecializadas.lumbre.lat/object/comprobar-cerrar-etiquetar-y-entregar" TargetMode="External"/>
  <Relationship Id="rId4" Type="http://schemas.openxmlformats.org/officeDocument/2006/relationships/hyperlink" Target="https://pinturasespecializadas.lumbre.lat/object/comprobar-cerrar-etiquetar-y-entregar" TargetMode="External"/>
  <Relationship Id="rId5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4-cierre-transporte5.jpg"/>
  <Relationship Id="rId3" Type="http://schemas.openxmlformats.org/officeDocument/2006/relationships/hyperlink" Target="https://pinturasespecializadas.lumbre.lat/object/comprobar-cerrar-etiquetar-y-entregar" TargetMode="External"/>
  <Relationship Id="rId4" Type="http://schemas.openxmlformats.org/officeDocument/2006/relationships/hyperlink" Target="https://pinturasespecializadas.lumbre.lat/object/comprobar-cerrar-etiquetar-y-entregar" TargetMode="External"/>
  <Relationship Id="rId5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5-escalado6.jpg"/>
  <Relationship Id="rId3" Type="http://schemas.openxmlformats.org/officeDocument/2006/relationships/hyperlink" Target="https://pinturasespecializadas.lumbre.lat/object/comprobar-cerrar-etiquetar-y-entregar" TargetMode="External"/>
  <Relationship Id="rId4" Type="http://schemas.openxmlformats.org/officeDocument/2006/relationships/hyperlink" Target="https://pinturasespecializadas.lumbre.lat/object/comprobar-cerrar-etiquetar-y-entregar" TargetMode="External"/>
  <Relationship Id="rId5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hyperlink" Target="https://pinturasespecializadas.lumbre.lat/object/comprobar-cerrar-etiquetar-y-entregar" TargetMode="External"/>
  <Relationship Id="rId4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omprobar-cerrar-etiquetar-y-entregar" TargetMode="External"/>
  <Relationship Id="rId3" Type="http://schemas.openxmlformats.org/officeDocument/2006/relationships/notesSlide" Target="../notesSlides/notesSlide7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obar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rrar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ique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ga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comprobar-cerrar-etiquetar-y-entregar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r un pedido de color contra la fórmula y la muestra bajo la luz acordada, revisar el bote cerrado, etiquetarlo con trazabilidad, cerrarlo y transportarlo bien, y entregarlo con constancia, distinguiendo lo que se puede afirmar de lo que debe escalars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861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5814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 lección del itinerario de color. Convierte la entrega en una comprobación verificable: qué se mira, qué se escribe en la etiqueta, cómo se cierra el bote y qué se registra al entregarl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lor · trazabilidad · etiqueta · entrega · control de calidad · reclamaciones · Pinturas Especializad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obar, cerrar, etiquetar y entregar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entra con una muestra del verde grisáceo de su salón y pide cuatro litros para el pasillo. Deja una señal para recoger el sábado y añade: «Que sea exactamente el mismo, que luego se nota». El pedido se prepara el viernes por la tarde, con la tienda llena y la luz del escaparate encendi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lor puede estar bien y la entrega fallar de tres formas: que el bote no coincida con la muestra, que salga sin información para repetirlo o que llegue abierto o suci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obar, cerrar, etiquetar y entregar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7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r un pedido de color contra la fórmula y la muestra bajo la luz acordada, revisar el bote cerrado, etiquetarlo con trazabilidad, cerrarlo y transportarlo bien, y entregarlo con constancia, distinguiendo lo que se puede afirmar de lo que debe escalars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670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2670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verificado: consta en la norma, la ficha técnica o la etiqueta cita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obar, cerrar, etiquetar y entregar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 práctica: método de trabajo razonado; no es, por sí solo, una política de Pinturas Especializad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 interno pendiente: campos, firmas, tolerancias y plazos que debe confirmar dirección técnic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: las situaciones marcadas como ejemplo sirven para practicar; no son datos de la empres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obar, cerrar, etiquetar y entregar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7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051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051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 interna pend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istingue el método general de las decisiones que corresponden a Pinturas Especializadas. Antes de aplicar un umbral, un importe o una facultad, confirma con dirección: Los campos obligatorios de la etiqueta de trazabilidad y su formato en el sistema de la tien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19087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 firma la entrega, en qué documento y durante cuánto tiempo se conserva. Cómo se conservan las muestras de referencia de cada pedido y durante cuánto tiempo. El criterio de aceptación de una diferencia de color y quién puede autorizar una repetició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obar, cerrar, etiquetar y entregar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7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7048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7048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se gestionan los pedidos preparados en una tienda y entregados en otr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La entrega empieza antes del mostrado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ntrega no cierra la venta: es la última comprobación de un proceso que empezó con una muestra o una carta. Entonces se fijaron tres referencias que deben coincidir: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gistrada,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física y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corda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edido puede fallar de tres maneras: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si el bote no corresponde a la fórmula o a la muestra;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si el envase está abierto, abollado o incompleto; y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si faltan etiqueta o registro y nadie sabrá repetir el product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La entrega empieza antes del mostrado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ienda ilumina para trabajar, no para juzgar color: fluorescentes o LED de techo. La vivienda tiene otra temperatura de color, otra orientación y otras sombras. Un mismo par de muestras puede parecer igualado bajo una luz y distinto bajo otra: es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mer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se corrige fijando la condición de comparació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La entrega empieza antes del mostrado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eso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aprueba un color bajo cualquier lu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e compara con la muestra, bajo la luz acordada, y se anota qué se comparó y dónde. Si el cliente pregunta si se verá igual en su salón, se verá como la muestra allí. En el litoral mediterráneo, la luz de mediodía es intensa y cambiante: mejor una zona estable, con fondo neutro y sin reflejo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La entrega empieza antes del mostrador]]></a:t>
            </a:r>
          </a:p>
        </p:txBody>
      </p:sp>
      <p:pic>
        <p:nvPicPr>
          <p:cNvPr id="3" name="" descr="Comparación entre comprobar el color bajo la luz de la tienda y comprobarlo bajo la luz acordada con el cliente.">
            <a:hlinkClick r:id="rId3" tooltip="Comparación entre comprobar el color bajo la luz de la tienda y comprobarlo bajo la luz acordada con el cliente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904875" y="1257300"/>
            <a:ext cx="73247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misma pintura cambia de aspecto según la luz: se comprueba en la condición acordad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comprobar-cerrar-etiquetar-y-entrega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1 · La entrega empieza antes del mostrad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aprueba el color junto al escaparate, con sol directo, y luego dice que en su cocina se ve distinto. ¿Cuál es la lectura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pintura está mal tintada; hay que repetirla sin más da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comparación se hizo en una condición de luz que no representa la del uso; hay que repetirla bajo la luz acorda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cliente no sabe mirar el color y no hay nada que hace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color cambia con las horas y no se puede comproba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Comprobar contra la fórmula y contra la muestr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r el color exige dos referencias.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ice qué debería haber en el bote: producto, base, tintes y cantidad según el registro del sistema de tintado.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ice cómo se ve el resultado acordado. Mirar solo una deja un hueco: el bote puede coincidir con la fórmula y no con la muestra, y puede parecerse a la muestra sin ser la fórmula pedi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Comprobar contra la fórmula y contra la muestr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rden importa. Primero, código de fórmula y base; después, cantidad y lote; luego, comparación con la muestr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porque la masa húmeda suele ser más oscura y brillante que la película curada. Se compara bajo la luz acordada, sobre fondo neutro y con las dos superficies en el mismo plan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norma de comparación visual de pinturas (UNE-EN ISO 3668) describe condiciones de iluminación, fondo y observación: no hace falta un laboratorio, pero sí misma luz, mismo fondo y una muestra en condicion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Comprobar contra la fórmula y contra la muestr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mer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xplica buena parte de las discrepancias: dos colores coinciden bajo un iluminante y se separan bajo otro. Por eso se anota la luz y se avisa si el cliente instalará con otra muy distinta. La muestra se conserva seca, identificada y a salvo de la luz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Comprobar contra la fórmula y contra la muestra · La comprobación, en cinco gestos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antes de abri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digo de fórmula, base y cantidad. Si el código no coincide con el pedido, se para aquí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Comprobar contra la fórmula y contra la muestra · La comprobación, en cinco gestos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rar la muest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 seca, identificada y en buen estado. Si está sucia o amarillenta, no es referenci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Comprobar contra la fórmula y contra la muestra · La comprobación, en cinco gestos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ijar la luz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z acordada, fondo neutro y sin reflejo directo. Se anota la condi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Comprobar contra la fórmula y contra la muestra · La comprobación, en cinco gestos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arar y describi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indica si hay diferencia de tono, de claridad o de satur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Comprobar contra la fórmula y contra la muestra · La comprobación, en cinco gestos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otar y decidi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 comprueba, cuándo, con qué referencia y qué se hace si queda du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 · Comprobar contra la fórmula y contra la muest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concepto con la función que cumple en la comprob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Fórmul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Muest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uz acordad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etamerism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atrón físico seco con el que se compara el resultado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ndición de iluminación fijada para comparar y anotad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os colores iguales bajo una luz y distintos bajo ot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gistro de producto, base y tintes que debe contener el bote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El bote cerrado: seis comprobacione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el color comprobado, queda revisar el envase. Seis comprobaciones, en el mismo orden, evitan buena parte de las entregas que vuelven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286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tra la muestra seca y la fórmula; no por la masa recién tintada ni por una gota en la tap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9085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99085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ti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pedida, contrastada con la ficha y el procedimiento; si falta, se completa o se avisa. Aquí no se fija toleranci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El bote cerrado: seis comprobacione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del código de la fórmula; una base equivocada da un color parecido y un rendimiento disti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24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número que identifica la fabricación; sin él, la trazabilidad se cor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28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28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i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n fugas, abolladuras profundas, óxido ni costras; un envase deformado puede perder estanqueidad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337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p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osca limpia y cierre a tope; los restos secos impiden cerrar y favorecen fuga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El bote cerrado: seis comprobacione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seis se hace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etiquetar: etiquetar un bote que luego se rechaza mezcla pedido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El bote cerrado: seis comprobaciones]]></a:t>
            </a:r>
          </a:p>
        </p:txBody>
      </p:sp>
      <p:pic>
        <p:nvPicPr>
          <p:cNvPr id="3" name="" descr="Matriz de las seis comprobaciones del bote cerrado: color, cantidad, base, lote, integridad y tapón.">
            <a:hlinkClick r:id="rId3" tooltip="Matriz de las seis comprobaciones del bote cerrado: color, cantidad, base, lote, integridad y tapón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476500" y="1257300"/>
            <a:ext cx="41814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is condiciones del envase que se revisan antes de poner la etiquet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comprobar-cerrar-etiquetar-y-entrega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 · El bote cerrado: seis comprobacion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hallazgo según lo que corresponde hacer antes de entreg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 corrige en tiend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 rechaza el bo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 anota y se avis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Una gota de tinte en la rosca, todavía húmeda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código de base del bote no coincide con la fórmul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Una abolladura leve en la chapa, sin fuga ni costr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Falta un cuarto de litro respecto a lo ped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tapón cierra, pero la junta está deforma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l lote es distinto del que tenía el pedido anterior del clie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etiqueta que permite repetir el colo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tiqueta es la memoria del pedido: sin ella, el color existe hoy y desaparece mañana. Cada campo cierra la puerta a un error distinto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286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Familia y referencia vendida; sin ella, el código puede apuntar a otra famili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908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9908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base sobre la que se tintó: dos bases admiten el mismo código y dan resultados distinto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6957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62000" y="36957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ab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ate, satinado o brillante: cambia la percepción y la aplicació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etiqueta que permite repetir el colo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digo de fórmu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identificador que permite repetir la mezcla, legible y comple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240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túa el pedido en el archivo y data la compr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05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05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astrea la partida y dice si una incidencia afecta a más bote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09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09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ónde se preparó; sin este campo, una reclamación empieza a ciegas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147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147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erencia del cli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ombre, obra o número de pedido para encontrar el registro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etiqueta que permite repetir el colo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loca sin tapar la etiqueta del fabricante y se comprueba que se lee entera: un código borroso convierte ocho campos en ninguno. Si el sistema la imprime, se revisa antes de pegarl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etiqueta que permite repetir el color]]></a:t>
            </a:r>
          </a:p>
        </p:txBody>
      </p:sp>
      <p:pic>
        <p:nvPicPr>
          <p:cNvPr id="3" name="" descr="Matriz de los ocho campos mínimos de la etiqueta de trazabilidad y el problema que aparece si falta cada uno.">
            <a:hlinkClick r:id="rId3" tooltip="Matriz de los ocho campos mínimos de la etiqueta de trazabilidad y el problema que aparece si falta cada un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867025" y="1257300"/>
            <a:ext cx="34004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cho campos que convierten un bote en un pedido repetibl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comprobar-cerrar-etiquetar-y-entrega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 · La etiqueta que permite repetir el col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tiqueta debe decir qué ___ se ha vendido, sobre qué ___ se ha tintado y con qué código de ___. La fecha y el ___ permiten rastrear el pedido, y la ___ identifica dónde se preparó. Sin la referencia del ___, encontrar el registro es cuestión de suert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errar bien: rosca, sellado y transport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ierre físico parece lo más simple y es donde se pierden más pedidos evitable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19526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sca limp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paño retira pintura y polvo; los restos secos impiden que el tapón baje y abren una fuga. No se usa disolvente si el envase no lo admi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9085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99085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 a top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n forzar; se comprueba con la mano y, si el procedimiento lo prevé, con el precinto. Un bote que gotea es una entrega fallida aunque el color sea perfecto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errar bien: rosca, sellado y transport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 legibl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ada bote con la suya; una etiqueta para cuatro botes es una etiqueta para ningu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2405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orte vertic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pie, sujeto y separado de otros productos; en horizontal el producto alcanza la rosca. Se evitan luz directa y temperaturas extremas; la conservación se consulta en la fich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861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 desterra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r el bote del cliente en el mostrador para enseñar el co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si hay que enseñar, se usa una muestra o un bote de demostració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errar bien: rosca, sellado y transporte]]></a:t>
            </a:r>
          </a:p>
        </p:txBody>
      </p:sp>
      <p:pic>
        <p:nvPicPr>
          <p:cNvPr id="3" name="" descr="Secuencia de cinco pasos para cerrar, etiquetar y transportar un bote de pintura tintada.">
            <a:hlinkClick r:id="rId3" tooltip="Secuencia de cinco pasos para cerrar, etiquetar y transportar un bote de pintura tintad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457450" y="1257300"/>
            <a:ext cx="421957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cierre y el transporte forman parte del pedido: un bote que gotea no está bien entregad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comprobar-cerrar-etiquetar-y-entrega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errar bien: rosca, sellado y transporte · Cerrar y entregar sin fugas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osca limp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ño limpio en el borde y en la rosca, sin disolventes que ataquen el envas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errar bien: rosca, sellado y transporte · Cerrar y entregar sin fugas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pón a top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 completo, sin forzar. Se comprueba que no gotea ni queda holgur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errar bien: rosca, sellado y transporte · Cerrar y entregar sin fugas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iqueta legibl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bote con su etiqueta, sin tapar la del fabricante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errar bien: rosca, sellado y transporte · Cerrar y entregar sin fugas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rtical y protegi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pie, sujeto, lejos de luz directa y de calor o frío extremos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Cerrar bien: rosca, sellado y transporte · Cerrar y entregar sin fugas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o y despedi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nota la entrega y se explica uso y conservació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 · Cerrar bien: rosca, sellado y transpor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os pasos del cierre y la entrega de un ped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impiar la rosca y el borde del bo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gistrar la entrega y explicar el us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errar el tapón a tope y comprobar que no hay fug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roteger el bote en vertical, lejos de luz y calo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438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Colocar la etiqueta y comprobar que se lee entera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Entregar con constancia y sin errores frecuentes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r es pasar el testigo: el producto y la información para usarl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se expli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roducto y base; acabado; cantidad; aplicación según la ficha técnica —dilución, herramienta, capas, tiempo entre capas—; conservación; y qué hacer si el color no convenc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Entregar con constancia y sin errores frecuentes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se regist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mo mínimo, fecha, número de pedido, quién entrega, quién recibe y una frase de conformidad sobre la comprobación visual. Es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 didác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la política de Pinturas Especializadas sobre firma, formato y conservación debe confirmarse con direc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se firm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la empresa pide firma, se explica antes qué se acepta: que el color se comprobó contra la muestra bajo la luz acordada y que la aplicación y la luz del lugar de uso quedan fuera. Si no hay firma, el registro interno deja el mismo rastro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Entregar con constancia y sin errores frecuentes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es frecuente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16287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r sin comprob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cliente abre el bote en casa y descubre que no es su col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336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3336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 incomple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Falta la base, el lote o el código; nadie sabe qué se vendió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38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62000" y="3038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r pedi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os pedidos parecidos, dos botes sin etiqueta y una bolsa cambiada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7433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7433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te abierto en el mostrad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abre el envase del cliente y se entrega contaminado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Entregar con constancia y sin errores frecuentes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r un color exac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percepción cambia con la luz y ningún sistema reproduce una muestra con certeza absoluta: se promete la referencia comprob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ntrega termina con una pregunta: ¿tiene todo lo que necesita?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 · Entregar con constancia y sin errores frecuent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 frases de una entrega en el mostrador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El bote ya está tintado; no hace falta mirarlo otra vez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Vamos a comparar el color con su muestra bajo la luz que acordamos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La etiqueta la pongo luego, que ahora hay cola.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Le dejo el bote abierto para que vea bien el color.»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4076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Le explico la dilución y el tiempo entre capas según la ficha.»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«Si no le gusta, ya veremos; el color es exacto.»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Límites y escalado: tres casos que no se resuelven en el mostrado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tres situaciones que no se resuelven con buena voluntad en el mostrado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 detectada en el mostrad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color no coincide con la muestra. Lo primero es no retocar a ojo: añadir tinte sin registro convierte un error corregible en un bote sin fórmula. Se repite la comprobación bajo la luz acordada y se revisan base, lote y cantidad. Si la diferencia persiste, no se entrega: se abre una incidencia y se escala a quien designe el procedimiento interno. El criterio de aceptación está pendiente de validación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Límites y escalado: tres casos que no se resuelven en el mostrado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 para otra tien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uede prepararse en un punto y recogerse en otro. La etiqueta debe decir dónde se preparó y para dónde va; transporte, protección y responsable se acuerdan antes de mover el bote. No se promete una fecha que no se controla: se confirma con la otra tiend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Límites y escalado: tres casos que no se resuelven en el mostrado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 que reclama tras la entreg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escucha y se piden tres cosas: etiqueta, una foto del resultado y, si es posible, la muestra o el resto del bote. Con eso se comprueba si el color corresponde al pedido, si la aplicación siguió la ficha y si la luz es la misma. No se promete devolución, repintado ni garantía en el mostrador: se abre un parte, se registra lo verificado y se deriv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límite es el mismo en los tres caso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ienda responde de lo que comprobó y registró; no de lo que no puede contro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Límites y escalado: tres casos que no se resuelven en el mostrador]]></a:t>
            </a:r>
          </a:p>
        </p:txBody>
      </p:sp>
      <p:pic>
        <p:nvPicPr>
          <p:cNvPr id="3" name="" descr="Tres casos de escalado: diferencia en el mostrador, pedido para otra tienda y reclamación posterior a la entrega.">
            <a:hlinkClick r:id="rId3" tooltip="Tres casos de escalado: diferencia en el mostrador, pedido para otra tienda y reclamación posterior a la entreg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809625" y="1257300"/>
            <a:ext cx="75152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uando el caso supera la comprobación de mostrador, se documenta y se escal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comprobar-cerrar-etiquetar-y-entrega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7 · Límites y escalado: tres casos que no se resuelven en el mostrad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 una reclamación de color, lo primero es entregar un bote nuevo para que el cliente deje de quejars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lista de cierre y entrega de un pedido de colo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recorre antes de que el bote salga del mostrador. Cada fila deja un dato comprobable; si no se puede cumplir, se escribe por qué y quién lo asume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lista de cierre y entrega de un pedido de colo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 didáctico de Pinturas Especializadas, pendiente de validar con dirección técnica. No fija tolerancias, plazos ni política de firmas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7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1266825"/>
                <a:gridCol w="2552700"/>
                <a:gridCol w="2124075"/>
                <a:gridCol w="21717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comprueb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ist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 no se cump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órmu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ódigo y base coinciden con el ped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ódigo ano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ar y revisar la mezc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est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lor igual a la muestra se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ferencia de la muest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entregar; abrir incid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uz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aración bajo la luz acord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dición anot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etir en condición est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nt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olumen o peso ped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ntidad serv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letar o avis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7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1266825"/>
                <a:gridCol w="2552700"/>
                <a:gridCol w="2124075"/>
                <a:gridCol w="21717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comprueb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ist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 no se cump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úmero legible y registr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te del fabrica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otar antes de cer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va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fugas, golpes ni cost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serv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hazar el bo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er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sca limpia y tapón a top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én cier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mpiar y cerrar de nue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tiqu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cho campos legib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pia o fo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hacer la etiqu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7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1266825"/>
                <a:gridCol w="2552700"/>
                <a:gridCol w="2124075"/>
                <a:gridCol w="21717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comprueb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ist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 no se cump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treg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so, conservación y du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cha, quién entrega y recib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cerrar la entreg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dido archivado y localiz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úmero de ped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letar el arch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lista de cierre y entrega de un pedido de colo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7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usar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ustituye la ficha técnica ni el procedimiento interno: los campos de la etiqueta, la firma y la conservación de muestras deben confirmarse con dirección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piezas de un pedido de colo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7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órmu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 que permite repetir la mezc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est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trón seco de refer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úmero de fabric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p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erre que evita fug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tiqu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moria escrita del ped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tamerism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smo color bajo luces disti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piezas de un pedido de color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comprobar-cerrar-etiquetar-y-entregar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ontra qué se comprueba un color?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 la fórmula registrada y la muestra seca, bajo la luz acordada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no vale la luz de la tienda?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no es la del lugar de uso: cambian la temperatura y la percepción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is cosas se revisan en el bote cerrado?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, cantidad, base, lote, integridad y tapón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ampo de etiqueta se olvida más?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base; sin ella, el código no basta para repetir el color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viaja un bote?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do, etiquetado, en vertical y protegido de luz y temperatura extremas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sabes cerrar un pedido de color?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act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act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act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act-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sabes cerrar un pedido de color?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act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act-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Puedes comprobar, etiquetar, cerrar y entregar un pedido con la información que permite repetirlo y atender una reclama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98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os apartados 2 a 4: el error más frecuente es olvidar la base, el lote o la etiqueta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edido de color se cierra con cuatro verbos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mirar el color contra la fórmula y la muestra seca, bajo la luz acordada, y revisar después las seis condiciones del bote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escribir la memoria del pedido: producto, base, acabado, código de fórmula, fecha, lote, tienda y referencia del cliente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limpiar la rosca, apretar el tapón, proteger el bote y transportarlo en vertical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explicar el uso y dejar registro de lo entregado y de lo comprobado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6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o de los cuatro pasos garantiza por sí solo que el cliente quede satisfecho, y ninguno sustituye a los demás. Un color perfecto en un bote que gotea es una entrega fallida; una etiqueta completa en un bote que no coincide con la muestra es una reclamación anuncia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que resume la lección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promete lo que se ha comprobado y se registra lo que se prom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luz del lugar de uso, la aplicación y el soporte quedan fuera de lo que la tienda controla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7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13300, clasificación de pinturas al agua para paredes y techos de interior (consulta 2026-10-24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SO 7724-1, -2 y -3, colorimetría: medición y cálculo de diferencias de color (consulta 2026-10-24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ISO 11664-2, iluminantes normalizados; UNE-EN ISO 11664-4, espacio CIE 1976 L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* (consulta 2026-10-24)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ISO 3668, comparación visual del color de pinturas bajo condiciones normalizadas (consulta 2026-10-24).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omprobar-cerrar-etiquetar-y-entregar"/>
              </a:rPr>
              <a:t><![CDATA[Comprobar, cerrar, etiquetar y entreg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8 / 7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s técnicas de fabricante: conservación, transporte, dilución y seca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2026-10-31T04:52:13Z</dcterms:created>
  <dcterms:modified xsi:type="dcterms:W3CDTF">2026-10-31T04:52:13Z</dcterms:modified>
  <dc:title>Comprobar, cerrar, etiquetar y entregar</dc:title>
  <dc:description>Presentación editable del OA «Comprobar, cerrar, etiquetar y entregar». Enlace: https://pinturasespecializadas.lumbre.lat/object/comprobar-cerrar-etiquetar-y-entregar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