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presProps" Target="presProps.xml"/>
  <Relationship Id="rId107" Type="http://schemas.openxmlformats.org/officeDocument/2006/relationships/viewProps" Target="viewProps.xml"/>
  <Relationship Id="rId10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tender por teléfono sin perder datos» (2 de 7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tender por teléfono sin perder datos» (3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tender por teléfono sin perder datos» (4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tender por teléfono sin perder datos» (5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tender por teléfono sin perder datos» (6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tender por teléfono sin perder datos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cuando-se-coge-cada-camp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odelo de ficha de llamada: cuatro momentos de la llamada y lo que se anota en cad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iete campos que se rellenan durante la llamada. Si uno queda vacío, la llamada está incompleta. Cada campo se coge en un momento: el que se coge tarde es el que se pie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mpos de la ficha de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mpos de la ficha de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ficha de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Suena el teléf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scolgas: «Buenos días, Pinturas Especializadas, soy Juan.» La clienta dice: «Hola, soy María García, te llamé el martes por lo de la cocin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ficha de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Anotas mientras h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echa: 22/10 10:34. Cliente: Sra. García. Teléfono: 600 123 456. Motivo: seguimiento presupuesto coc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ficha de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reguntas lo que fa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¿El presupuesto era para 15 metros cuadrados de pared pladur, blanco mate?» La clienta confirma y añade: «Sí, y quería saber si podíais enviarlo esta seman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ficha de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Cierras con compromi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Perfecto. Reviso disponibilidad y te llamo antes de las 14:00 con la fecha de entrega.» Anotas: Compromiso = llamar antes 14:00. Responsable = Ju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urante la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cha se rellena durante la llamada. Si esperas, se te olvidan la mitad de los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la ficha de llamada y el momento de rellen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os siete campos, uno a uno» (2 de 4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os siete campos, uno a uno» (3 de 4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os siete campos, uno a uno» (4 de 4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siete campos, cuándo se cogen y cómo se estrope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siete campos, cuándo se cogen y cómo se estrope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iete · durante · palabras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cha tiene siete campos, se rellena durante la llamada y las referencias se deletrean con palabras clave. Los tres datos son la diferencia entre una llamada anotada y una llamada recor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s 1 y 2: los siete campos de la ficha y el momento de rellen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confusiones-por-telefon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abla de confusiones habituales por teléfono: qué se oye, con qué se confunde y cómo se deletr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B y D, M y N, 5 y S suenan parecido por teléfono. Se deletrean con palabras clave. La palabra clave separa las letras que suenan ig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Deletrear referencias y confirmar cantidades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 y D suenan parecido → Deletrear con palabras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 y S suenan parecido → Repetir el número comple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 dicha deprisa → Confirmar número y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deletrear referencias con palabras clave y repetir la referencia ent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Confirmar cantidades: el error que más caro sale» (2 de 4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Confirmar cantidades: el error que más caro sale» (3 de 4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Confirmar cantidades: el error que más caro sale» (4 de 4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antidades-que-se-oigen-mal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con cuatro frases que se oyen mal por teléfono, lo que puede pasar con cada una y cómo se confirm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cantidad se escribe con número, unidad y formato. Lo demás no se da por 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3 botes de 4 L», y se lo repites: «tres botes de cuatro litros, no treinta y cuatr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antidad se escribe con número, unidad y formato, y se repite para que quien lo escucha corrija. Tres botes de cuatro litros son doce litros: si se anota 34, el error aparece en la estantería, con el cliente del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número, unidad, formato y resumen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uando la llamada se corta y cuando el cliente tiene que volver a llamar» (2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uando la llamada se corta y cuando el cliente tiene que volver a llamar» (3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protocolo-si-se-cort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is pasos del protocolo cuando la línea se corta: anotar la hora, decir qué falta, pedirlo, repetir la referencia y colgar con el compro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rotocolo de la corte. Lo que no se ha anotado, se ha perdido: por eso se anota antes de col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letreo las referencias con palabras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 devuelve la llamada aunque no se tenga la respuesta (para decir «sigo en ello»). Y la ficha se rellena durante, no después. La devolución se hace con la hora ya comprometida, y lo que se oye durante la llamada no se mezcla con lo que se oye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s 1 y 5: la ficha durante la llamada y la devolución sin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desenlaces-de-la-devolu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pasos para devolver una llamada: los tres desenlaces posibles y lo que se anota al vol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Revisar ficha, preparar datos, llamar y cerrar. No se llama sin saber qué se va a decir. Los tres desenlaces se anotan igual: la llamada que vuelve también se regis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cuatro pasos de una dev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ficha no sabes qué se acordó ni quién es el responsable. Se revisa antes de lla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devolver una llam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Ejemplo resuelto: la llamada de la obra con dos referencias» (2 de 3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Ejemplo resuelto: la llamada de la obra con dos referencias» (3 de 3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6-la-llamada-resuelt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tarjetas con lo que se anota en cada momento de la llamada: las dos referencias, la cantidad, el compromiso y el correo de confi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llamada se cierra con lo escrito. Lo que se acuerda por voz, después va por corr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llamada de la obra, movimiento a mov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 · Identificar y si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Buenos días, Pinturas Especializadas, soy Juan.» La clienta explica que llama por el material de la cocina. Se anota: 22/10, 10:34, Sra. García, motivo: pintura y rodillo de la coc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llamada de la obra, movimiento a mov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 · Deletrear la primera ref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Te leo la referencia: R-121. R de Riera, uno, dos, uno. ¿Es la misma que te dimos en el mostrador el mes pasado?» Se anota R-121, no «la de ante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llamada de la obra, movimiento a mov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 · Confirmar la cantidad con la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Dos botes de cuatro litros.» «Así que dos botes de 4 L, no ocho litros.» Y el formato: «¿de cuatro litros, no de cinco?» Queda anotado: 2 botes de 4 L, formato 4 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llamada de la obra, movimiento a mov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 · La segunda referencia y el cierre del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El rodillo, ¿de 25 cm?». Se anota rodillo de 25 cm, porque «el rodillo» no es un pedido: sin medida, la estantería tiene cin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llamada de la obra, movimiento a mov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 · Compromiso con hora y confirmación escr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Reviso la disponibilidad de esa referencia y te llamo antes de las 14:00 con la fecha de entrega.» Anota: compromiso = llamar antes de las 14:00, responsable = Juan. Ese mismo día manda el correo de confirmación con las dos referencias y la cantidad. (Supuesto didáctico.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dentificar y situar: se descolga, se dice el nombre y se pregunta por el motivo. → Deletrear la primera referencia y comprobar que es la misma que se dio en el mostrador. → Confirmar la cantidad con su unidad y su formato: dos botes de 4 L, no ocho litros. → Deletrear la segunda referencia y cerrar el pedido: rodillo de 25 cm. → Cerrar con un compromiso con hora y confirmarlo por escrito el mismo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va de lo general a lo concreto: primero se sitúa la llamada, después se deletrea la referencia que ya se conoce, luego se confirma la cantidad y por último la segunda referencia y el cierre. Si se confirma la cantidad antes de deletrear la referencia, el resumen final puede repetir una referencia equivocada sin que nadie lo no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los cinco movimientos de la llamada resue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Ordenar la secuencia» (2 de 2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Qué va por teléfono y qué va por escrito» (2 de 3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Qué va por teléfono y qué va por escrito» (3 de 3)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se resuelve hablando y qué se resuelve escribien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se resuelve hablando y qué se resuelve escribien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letrear una referencia → Se hace por teléf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viar un presupuesto → Se hace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firmar una cantidad → Se hace por teléf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errar un compromiso con fecha → Se hace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s 3 y 8: qué se hace por teléfono y qué se escribe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Clasificar» (2 de 2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9 · La llamada y los datos de otros» (2 de 4)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9 · La llamada y los datos de otros» (3 de 4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9 · La llamada y los datos de otros» (4 de 4)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Quien llama no es el titular: no se le confirman ni la fecha ni el precio. Se pide que sea ella y se anota la llamada como pendiente de confirmar. Confirmar un dato a quien no tiene derecho a oírlo no es una ayuda: es una filt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9: con quién se habla y qué se puede confir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tender-por-telefono-sin-perder-datos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erramienta de trabajo: ficha de llamada» (2 de 2)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pasos de dev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pasos de dev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s campos tiene la fich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ete: fecha, cliente, teléfono, motivo, datos, compromiso, respons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rellena la fich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urante la llamada, n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deletrea una referenc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palabras clave: B de Barcelona, D de Dani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devuelve la llamada solo si hay respues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Se devuelve aunque sea para decir «sigo en ell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anota una canti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número, unidad y formato, y se repite al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le confirma un pedido a quien no es el titul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Se pide al titular y se anota como pendiente de confir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los siete camp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los siete camp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los siete camp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una llamada que no se pie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tender-por-telefono-sin-perder-datos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una llamada que no se pierde» (2 de 3)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una llamada que no se pierde» (3 de 3)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6)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6)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6)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5 de 6)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6 de 6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729" r:id="rId1"/>
    <p:sldLayoutId id="2482437730" r:id="rId2"/>
    <p:sldLayoutId id="2482437731" r:id="rId3"/>
    <p:sldLayoutId id="248243773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143e66f3ccfd0161d57e09ebd330b5c3c4c018873ba83821.jpg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cuando-se-coge-cada-campo2.jpg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hyperlink" Target="https://pinturasespecializadas.lumbre.lat/object/atender-por-telefono-sin-perder-datos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confusiones-por-telefono7.jpg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hyperlink" Target="https://pinturasespecializadas.lumbre.lat/object/atender-por-telefono-sin-perder-datos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antidades-que-se-oigen-mal8.jpg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hyperlink" Target="https://pinturasespecializadas.lumbre.lat/object/atender-por-telefono-sin-perder-datos" TargetMode="External"/>
  <Relationship Id="rId5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protocolo-si-se-corta9.jpg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hyperlink" Target="https://pinturasespecializadas.lumbre.lat/object/atender-por-telefono-sin-perder-datos" TargetMode="External"/>
  <Relationship Id="rId5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desenlaces-de-la-devolucion10.jpg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hyperlink" Target="https://pinturasespecializadas.lumbre.lat/object/atender-por-telefono-sin-perder-datos" TargetMode="External"/>
  <Relationship Id="rId5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6-la-llamada-resuelta12.jpg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hyperlink" Target="https://pinturasespecializadas.lumbre.lat/object/atender-por-telefono-sin-perder-datos" TargetMode="External"/>
  <Relationship Id="rId5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hyperlink" Target="https://pinturasespecializadas.lumbre.lat/object/atender-por-telefono-sin-perder-datos" TargetMode="External"/>
  <Relationship Id="rId4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tender-por-telefono-sin-perder-datos" TargetMode="External"/>
  <Relationship Id="rId3" Type="http://schemas.openxmlformats.org/officeDocument/2006/relationships/notesSlide" Target="../notesSlides/notesSlide10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léfo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atender-por-telefono-sin-perder-dato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 datos completos por teléfono: identificar al cliente, anotar el motivo, deletrear referencias, confirmar cantidades y cerrar con un compromiso por escrito; completar la ficha de llamada durante la llamada y devolverla con los datos prepar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o objeto del curso C02: la llamada telefónica como herramienta de trabajo. Ficha de llamada con sus siete campos, lectura de códigos y confirmación de cantidades, qué hacer cuando la línea se corta, devolución de llamada y casos resuelt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elefono · llamada · ficha · codigos · devolucion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 por teléfono sin perder dato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. Un martes de octubre, a las 10:34, suena el teléfono en la tienda del centro. La clienta que llama lo hace por tercera vez sobre el presupuesto de su cocina: el primero se quedó sin contestar, el segundo se cortó a mitad y el tercero, el de ahora, es el que hay que atender bien. Tres llamadas para el mismo asunto, una sola hoja de papel y una persona que atiende el mostrador mientras dos clientes esper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 por teléfono sin perder dato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léfono es rápido pero frágil: lo que no se anota durante la llamada, se pierde. Por teléfono no ves al cliente, no ves el producto y no ves el papel. Solo escuchas. Y lo que escuchas se interpreta: un código que suena parecido a otro, una cantidad dicha deprisa, un nombre que no cono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 por teléfono sin perder dato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enseña tres cos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completa una ficha de lla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ientras se habl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deletrean re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evitar confusiones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devuelve una lla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datos preparados. El recorrido va de los siete campos de la ficha a las confusiones de las letras, la confirmación de las cantidades, el protocolo cuando la línea se corta y lo que se puede confirmar a quien no es el cliente. El formato de ficha de llamada de la empresa, el sistema de registro y los tiempos de devolución son datos internos pendientes de validación. Este objeto enseña criterios generales verificabl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 por teléfono sin perder dato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0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 los nombres, referencias, fechas y cifras que aparecen son ficticios y sirven para practicar: no son datos de Pinturas Especializadas ni compromisos comerci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 datos completos por teléfono: identificar al cliente, anotar el motivo, deletrear referencias, confirmar cantidades y cerrar con un compromiso por escrito; completar la ficha de llamada durante la llamada y devolverla con los datos preparad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 por teléfono sin perder dato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 o en la ficha técnica o en la etiqueta citada; aquí son las normas sobre datos personales y sobre el tratamiento de quej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 de atención telefónica en una tienda; no es, por sí solo, un procedimiento de Pinturas Especializ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interna pendiente: el formato de la ficha, el sistema de registro, los horarios de devolución y la facultad para confirmar entregas; los confirma direc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 por teléfono sin perder dato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0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0275"/>
            <a:ext cx="8115300" cy="21240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0275"/>
            <a:ext cx="38100" cy="21240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, los clientes, las referencias y las cifras marcadas como ficticios sirven para practicar; no son datos de la empresa ni compromisos comerci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764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676525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El formato oficial de la ficha de llamada y el sistema donde se registra, y quién puede consultar una ficha antigu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 por teléfono sin perder dato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0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iempos de devolución de llamada por tienda y por franja, y qué se hace si no se puede cumplir el horario prometido. Quién tiene la facultad para confirmar por teléfono una fecha de entrega o una reserva de material. El canal de contacto que se considera oficial y si se atienden llamadas fuera del horario de tie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atos personales se conservan de las llamadas y durante cuánto tiempo, y cómo se evita confirmarlos a quien no es el titul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icha de llam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no se rellena después de la llamada: se relle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llamada. Si esperas a colgar para anotar, se te olvidan la mitad de los datos. Ten papel y bolígrafo a mano antes de descolg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 campos, siete datos. Si uno falta, la llamada está incompleta y habrá que volver a llamar. Eso no es pérdida de tiempo del cliente: es pérdida de confianz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icha de llamada]]></a:t>
            </a:r>
          </a:p>
        </p:txBody>
      </p:sp>
      <p:pic>
        <p:nvPicPr>
          <p:cNvPr id="3" name="" descr="Modelo de ficha de llamada: cuatro momentos de la llamada y lo que se anota en cada uno.">
            <a:hlinkClick r:id="rId3" tooltip="Modelo de ficha de llamada: cuatro momentos de la llamada y lo que se anota en cada un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676525" y="1257300"/>
            <a:ext cx="37814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iete campos que se rellenan durante la llamada. Si uno queda vacío, la llamada está incompleta. Cada campo se coge en un momento: el que se coge tarde es el que se pierd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tender-por-telefono-sin-perder-da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os de la ficha de llam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76400"/>
                <a:gridCol w="3028950"/>
                <a:gridCol w="3409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y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do se recibe la ll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saber cuándo se acordó al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 y apell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identificar con quién se hab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de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devolver la llamada si se co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qué ll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preparar la respuesta o la der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os de la ficha de llam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76400"/>
                <a:gridCol w="3028950"/>
                <a:gridCol w="3409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an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recog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dice: producto, cantidad,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no tener que volver a pregu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va a hacer y quién lo ha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que el cliente sepa qué espe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lleva 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saber a quién preguntar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icha de llamada · Ejemplo resuelto: ficha de llamada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na el teléfo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lgas: «Buenos días, Pinturas Especializadas, soy Juan.» La clienta dice: «Hola, soy María García, te llamé el martes por lo de la cocina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icha de llamada · Ejemplo resuelto: ficha de llamada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otas mientras hab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: 22/10 10:34. Cliente: Sra. García. Teléfono: 600 123 456. Motivo: seguimiento presupuesto coc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icha de llamada · Ejemplo resuelto: ficha de llamada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lo que fal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l presupuesto era para 15 metros cuadrados de pared pladur, blanco mate?» La clienta confirma y añade: «Sí, y quería saber si podíais enviarlo esta semana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icha de llamada · Ejemplo resuelto: ficha de llamada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as con compromi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rfecto. Reviso disponibilidad y te llamo antes de las 14:00 con la fecha de entrega.» Anotas: Compromiso = llamar antes 14:00. Responsable = Ju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La ficha de llam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rellena la ficha de llam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pués de colg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urante la llam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l día sigu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olo si el cliente lo pid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siete campos, uno a un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icha con siete campos se rellena más rápido si se sab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ge cada uno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cada uno. La mayoría de las llamadas incompletas no fallan por descuido: fallan porque un campo se cogió tarde, cuando ya se había colg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9432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 y ho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primer campo y el más barato: se anota al descolgar, en dos segundos. Su valor no está en la fecha, que también queda en el registro, sino en la hora. Una llamada de las 10:34 y otra de las 13:50 son dos compromisos distinto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siete campos, uno a un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mbre y apellidos, tal como los dice. Si no se sabe el nombre, se pregunta: el «¿me pones con el señor que me atendió el mes pasado?» no sirve ni para empez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número completo, con los dígitos comprobados de vuelta. Es el campo que permite devolver la llamada si se corta, y el que más a menudo se anota de memor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frase, en los términos del cliente: «Presupuesto de la cocina, seguimiento de la v3 que me enviasteis el lunes». Quien lea la ficha dentro de tres meses puede ser otra persona, y esa persona no está en la convers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siete campos, uno a un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recogi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ha dicho: producto, referencia, cantidad y uso previsto. Se anota lo dicho, con sus palabras, y se marca como pendiente lo que no se ha dicho. No es lo mismo «necesita blanco mate» (lo ha dicho) que «necesita blanco» (no se sabe si es mate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146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146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é se va a hacer y para cuándo. Con hora, no con «en cuanto pueda». «Te llamo antes de las 14:00» es un compromiso; «te aviso» no lo 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528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9528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ién lleva el caso, con nombre. Sin nombre, el compromiso es de la empresa y no es de nadi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siete campos, uno a un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una regla que ahorra trabaj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ampo no se ha podido coger, se escribe «no confirmado» y se 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hueco declarado se completa; un hueco inventado se descubre tard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iete campos, cuándo se cogen y cómo se estropea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00250"/>
                <a:gridCol w="212407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se 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estrope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escribe bi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y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descol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nota la hora de col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2/10, 10:3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os primeros segun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nota «la de la cocin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ra. García, tal como lo di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os primeros segun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nota de mem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úmero, repetido y comprob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a primera fr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scribe en jerga de la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as palabras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iete campos, cuándo se cogen y cómo se estropea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00250"/>
                <a:gridCol w="212407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se 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estrope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escribe bi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recog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rante, pregunta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scribe lo que se supo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ha dicho, y lo pendiente, mar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scribe «te avis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hace y a qué hora, co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deja en blan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ombre de quien lleva 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Los siete campos, uno a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de llamada tiene ___ campos. Se rellena ___ la llamada. Las referencias se deletrean con ___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Deletrear referencias y confirmar cantidad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teléfono, las letras suenan parecido. B de Barcelona y D de Daniel. M de María y N de Nieves. El 5 y la S. Si no se deletrean, se anota lo que se ha entendido, no lo que se ha dich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es simpl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eletrea con palabras 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pite el código 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confirmar. «B de Barcelona, 2, 0, 4, D de Daniel. B-204-D. ¿Correcto?» Si el cliente dice «sí», la referencia está cerrada. Si dice «no, es E de Enrique», se corrige al moment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Deletrear referencias y confirmar cantidades]]></a:t>
            </a:r>
          </a:p>
        </p:txBody>
      </p:sp>
      <p:pic>
        <p:nvPicPr>
          <p:cNvPr id="3" name="" descr="Tabla de confusiones habituales por teléfono: qué se oye, con qué se confunde y cómo se deletrea.">
            <a:hlinkClick r:id="rId3" tooltip="Tabla de confusiones habituales por teléfono: qué se oye, con qué se confunde y cómo se deletre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B y D, M y N, 5 y S suenan parecido por teléfono. Se deletrean con palabras clave. La palabra clave separa las letras que suenan igu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tender-por-telefono-sin-perder-da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Deletrear referencias y confirmar cantidad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10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rase de confirm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 leo la referencia: B de Barcelona, 2, 0, 4, D de Daniel. B-204-D. ¿Es correcto?» Esa frase cierra la referencia y evita el error más caro: preparar un producto que no 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384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 de Barcelona / D de Daniel / E de Enrique / F de Fernan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384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384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 de María / N de Nieves / S de Sevilla / Z de Zaragoz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29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29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: uno, dos, tres... se dicen despacio y se repiten al final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829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829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 completa: se deletrea letra por letra y se repite enter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Deletrear referencias y confirmar cantidad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: se dice el número y la unidad. «Tres botes de cuatro litros» no es «treinta y cuatro»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Deletrear referencias y confirmar cantida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onfusión con su sol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 y D suenan parec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5 y S suenan pareci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ntidad dicha depri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petir el número comple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firmar número y unidad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letrear con palabras clave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onfirmar cantidades: el error que más caro sal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ntidad es el dato que más dinero mueve y el que peor se oye. Tres botes de cuatro litros son doce litros; «tres botes de cuatro» dicho deprisa se oye como «treinta y cuatro», y esa confusión se descubre en la estantería, con el cliente dela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es una so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ice el número, la unidad y el formato, y se repite al 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«Dos botes de cuatro litros», y después, para cerrar: «te resumo: dos botes de 4 L y un rodillo de 25 cm, ¿es eso?». Ese resumen final es el que compara la compra, y cuesta cinco segundo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onfirmar cantidades: el error que más caro sal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 y unidad, siemp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Tres botes» no es lo mismo que «tres litros». La unidad es parte del dato, no un detal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ormato se nomb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Un bote» puede ser de 1 L, de 4 L o de 15 L. Si el cliente no lo dice, se pregunta: es la diferencia entre un pedido que llega bien y uno que vuelv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622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racciones no existen en la estanter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Un bote y medio» no se prepara: se traduce a dos botes del formato que corresponda o se pregunta por el formato más pequeñ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onfirmar cantidades: el error que más caro sal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ferencia va con la cant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Dos botes de la R-121» y no «dos botes de lo mismo»: lo mismo que la última vez no está escrito en ninguna parte, y la última vez puede que fuera otro produ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hay en la obra no se da por supu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cliente dice «pintar con lo que hay en el almacén», se pregunta por la marca, el formato y el lote. Sin eso, la obra se pinta con un producto que nadie ha identificad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onfirmar cantidades: el error que más caro sal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una comprobación que salva la tard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men 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Quien llama lo escucha y corrige; quien lo escribe lo escucha y corrige. Las dos cosas juntas, o no hay resume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onfirmar cantidades: el error que más caro sale]]></a:t>
            </a:r>
          </a:p>
        </p:txBody>
      </p:sp>
      <p:pic>
        <p:nvPicPr>
          <p:cNvPr id="3" name="" descr="Matriz con cuatro frases que se oyen mal por teléfono, lo que puede pasar con cada una y cómo se confirman.">
            <a:hlinkClick r:id="rId3" tooltip="Matriz con cuatro frases que se oyen mal por teléfono, lo que puede pasar con cada una y cómo se confirma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cantidad se escribe con número, unidad y formato. Lo demás no se da por supues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tender-por-telefono-sin-perder-da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Confirmar cantidades: el error que más caro sa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pide «tres botes de cuatro litros» y lo dice deprisa. ¿Qué anotas en la fich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34 litros», que es lo que parece que ha dich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3 botes de 4 L», y se lo repites: «tres botes de cuatro litros, no treinta y cuatro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Tres botes», y ya se preguntará el formato cuando se prepare el pedi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ada: la cantidad se comprueba al preparar el pedid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ndo la llamada se corta y cuando el cliente tiene que volver a llam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lamada se corta: se pierde la cobertura, quien llama se aleja del móvil, hay interferencias en la centralita. El momento de la corte es el que separa a quien pierde el caso de quien solo pierde treinta segun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pierde no es la llamada: es lo que no se ha anotado. Por eso el orden import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antes de colgar, no 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la línea se va, lo último que dijo el cliente —su dirección, su referencia, su hora— es justo lo que no está en ninguna part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ndo la llamada se corta y cuando el cliente tiene que volver a llam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hay dos errores que hacen que el cliente tenga que volver a llamar, que es el peor resultado posible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 la llamada solo si hay respue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devolución no se hace con la respuesta hecha: se hace con el compromiso. Si no sabes la respuesta, llamas igual y dices «sigo en ello, te llamo mañana a las 10:00». Si esperas a tenerla, el cliente espera y el tema se enfrí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ndo la llamada se corta y cuando el cliente tiene que volver a llam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lenar la ficha después de colg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se oye durante la llamada se mezcla con lo que se oye después, y a los diez minutos ya no se sabe qué dijo el cliente y qué lo dijo el compañero de al lado. La ficha se rellena durante, aunque sea con una línea en un papel y luego se pase a limp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14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línea se corta, el protocolo es cort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 la hora, decir qué falta, pedirlo en una frase, repetir la referencia entera y colgar con el compromiso ano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si la llamada se repite, se empieza por la ficha, no por cero: quien devuelve la llamada ya sabe qué se preguntó la primera vez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ndo la llamada se corta y cuando el cliente tiene que volver a llamar]]></a:t>
            </a:r>
          </a:p>
        </p:txBody>
      </p:sp>
      <p:pic>
        <p:nvPicPr>
          <p:cNvPr id="3" name="" descr="Seis pasos del protocolo cuando la línea se corta: anotar la hora, decir qué falta, pedirlo, repetir la referencia y colgar con el compromiso.">
            <a:hlinkClick r:id="rId3" tooltip="Seis pasos del protocolo cuando la línea se corta: anotar la hora, decir qué falta, pedirlo, repetir la referencia y colgar con el compromis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38450" y="1257300"/>
            <a:ext cx="34671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rotocolo de la corte. Lo que no se ha anotado, se ha perdido: por eso se anota antes de colg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tender-por-telefono-sin-perder-da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ndo la llamada se corta y cuando el cliente tiene que volver a llam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en la ficha el hecho de la corte, con la hora: es parte del ca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compromiso no se puede cumplir, se avisa antes de la hora prometida, no despu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llamada empieza por la ficha: «retomo la llamada de esta mañana», no por ce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cliente insiste y ya no se puede resolver por teléfono, se propone una cita en el mostrador con el envase delant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Cuando la llamada se corta y cuando el cliente tiene que volver a lla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s frases incorrectas sobre la atención telefó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noto los datos durante la llam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letreo las referencias con palabras clav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vuelvo la llamada solo si tengo la respues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ficha se rellena después de colgar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Devolver una llam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 una llamada no es marcar un número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un 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prometiste llamar antes de las 14:00, llamas antes de las 14:00. Si no tienes la respuesta, llamas igual para decir «sigo en ello, te llamo mañana a las 10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aso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la 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é se acordó, quién es el responsable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 los 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tener a mano lo que se va a decir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identificarse y recordar el motivo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onfirmar el siguiente paso y la fecha)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Devolver una llamada]]></a:t>
            </a:r>
          </a:p>
        </p:txBody>
      </p:sp>
      <p:pic>
        <p:nvPicPr>
          <p:cNvPr id="3" name="" descr="Cuatro pasos para devolver una llamada: los tres desenlaces posibles y lo que se anota al volver.">
            <a:hlinkClick r:id="rId3" tooltip="Cuatro pasos para devolver una llamada: los tres desenlaces posibles y lo que se anota al volve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381125" y="1257300"/>
            <a:ext cx="6381750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visar ficha, preparar datos, llamar y cerrar. No se llama sin saber qué se va a decir. Los tres desenlaces se anotan igual: la llamada que vuelve también se regist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tender-por-telefono-sin-perder-da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pasos de una devolu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638300"/>
                <a:gridCol w="3667125"/>
                <a:gridCol w="2809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n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qué se acordó y quién es el 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r sin saber de qué 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r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ner a mano producto, precio, dispon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ovisar sobre la mar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rse y recordar el 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rar a que el cliente adivi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r compromiso y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gar sin siguiente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Devolver una llam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uede devolver una llamada sin revisar la ficha a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 el método con una llamada real es la parte que separa la teoría del puesto. Este caso tiene a la vez las tres dificultades habituales: dos referencias que suenan parecido, una cantidad que se puede entender de dos maneras y un cliente que llama por tercera ve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movimientos del ejemp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432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3432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y situ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descolga, se dice el nombre y se pregunta por el motivo. La clienta llama por el rodillo y la pintura de la cocin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trear la primera refer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Te leo la referencia: R-121. R de Riera, uno, dos, uno. ¿Es la misma que te dimos en el mostrador el mes pasado?» Se escribe R-121, no «la de antes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r la cantidad con la un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Dos botes de cuatro litros.» Se repite: «así que dos botes de 4 L, no ocho litros». Y se nombra el formato: «¿de cuatro litros, no de cinco?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trear la segunda referencia y cerrar el ped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Rodillo de 25 cm». Se anota el rodillo con su medida, porque «el rodillo» no es un pedid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con compromiso y por escri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Reviso la disponibilidad de esa referencia y te llamo antes de las 14:00 con la fecha.» Y el mismo día, antes de las 14:00, se manda el correo de confirmación con las dos referencias y la cant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hace que el ejemplo funcione es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 se da por 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referencia que «ya conoces» se deletrea igual, la cantidad se repite con la unidad y el compromiso tiene hora y además se escrib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]]></a:t>
            </a:r>
          </a:p>
        </p:txBody>
      </p:sp>
      <p:pic>
        <p:nvPicPr>
          <p:cNvPr id="3" name="" descr="Cinco tarjetas con lo que se anota en cada momento de la llamada: las dos referencias, la cantidad, el compromiso y el correo de confirmación.">
            <a:hlinkClick r:id="rId3" tooltip="Cinco tarjetas con lo que se anota en cada momento de la llamada: las dos referencias, la cantidad, el compromiso y el correo de confirma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181225" y="1257300"/>
            <a:ext cx="47815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llamada se cierra con lo escrito. Lo que se acuerda por voz, después va por corre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tender-por-telefono-sin-perder-dat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Ejemplo resuelto: la llamada de la obra, movimiento a movimient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Identificar y situ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uenos días, Pinturas Especializadas, soy Juan.» La clienta explica que llama por el material de la cocina. Se anota: 22/10, 10:34, Sra. García, motivo: pintura y rodillo de la cocin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Ejemplo resuelto: la llamada de la obra, movimiento a movimient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Deletrear la primera refer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 leo la referencia: R-121. R de Riera, uno, dos, uno. ¿Es la misma que te dimos en el mostrador el mes pasado?» Se anota R-121, no «la de antes»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Ejemplo resuelto: la llamada de la obra, movimiento a movimient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onfirmar la cantidad con la uni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os botes de cuatro litros.» «Así que dos botes de 4 L, no ocho litros.» Y el formato: «¿de cuatro litros, no de cinco?» Queda anotado: 2 botes de 4 L, formato 4 L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Ejemplo resuelto: la llamada de la obra, movimiento a movimient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segunda referencia y el cierre del pe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rodillo, ¿de 25 cm?». Se anota rodillo de 25 cm, porque «el rodillo» no es un pedido: sin medida, la estantería tiene cinco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jemplo resuelto: la llamada de la obra con dos referencias · Ejemplo resuelto: la llamada de la obra, movimiento a movimient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ompromiso con hora y confirmación escri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viso la disponibilidad de esa referencia y te llamo antes de las 14:00 con la fecha de entrega.» Anota: compromiso = llamar antes de las 14:00, responsable = Juan. Ese mismo día manda el correo de confirmación con las dos referencias y la cantidad. (Supuesto didáctico.)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Ejemplo resuelto: la llamada de la obra con dos referenc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cinco movimientos de la llamada de la obra, en el orden en que ocurr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firmar la cantidad con su unidad y su formato: dos botes de 4 L, no ocho litr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dentificar y situar: se descolga, se dice el nombre y se pregunta por el motiv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letrear la primera referencia y comprobar que es la misma que se dio en el mostrador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letrear la segunda referencia y cerrar el pedido: rodillo de 25 cm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errar con un compromiso con hora y confirmarlo por escrito el mismo dí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Qué va por teléfono y qué va por escri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léfono es rápido y frágil: sirve para obtener un dato, para aclarar una duda corta y para fijar una hora. No sirve para dejar constancia, para entregar un documento ni para prometer. La regla que evita el malentendido es sencil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dice de palabra, después se 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943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teléfo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dentificar, preguntar, confirmaciones de referencia y de cantidad, y fijar la hora de la próxima respuest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Qué va por teléfono y qué va por escri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cri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resupuesto y su versión, la confirmación de lo acordado, la fecha de entrega, el envío de material y cualquier compromiso con impo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ostrador, con el producto dela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lor, el acabado y la elección entre dos referencias parecidas. Por teléfono, sin el envase delante, esas decisiones las toma el cliente y se anotan como su elección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Qué va por teléfono y qué va por escri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hay un motivo de fon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escribe, no 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llamada puede sonar a acuerdo y no dejar ningún rastro. Si alguien lee la ficha dentro de un mes y encuentra «llamar antes de las 14:00», sabe lo que pasó; si solo hay una llamada sin nota, no hay nada que le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 el compromiso de una llamada se anota siempre, y por eso lo que se acuerda en una llamada se manda por escrito el mismo día. El correo no sustituye a la llamada: la recog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resuelve hablando y qué se resuelve escribien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628900"/>
                <a:gridCol w="2800350"/>
                <a:gridCol w="2686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 por teléfo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 por escr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r a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: es el primer paso de la ll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pués, en la ficha, con el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letrear una 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: es el momento de confirmar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mbién, en el correo de confi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r una ca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, con unidad y 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, en el pedido o en la v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iar un presu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: el documento no viaja por vo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: es lo que se versiona y se arch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resuelve hablando y qué se resuelve escribien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628900"/>
                <a:gridCol w="2800350"/>
                <a:gridCol w="2686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 por teléfo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 por escr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jar la hora de la próxima 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: es la forma natural de compromet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mbién, para que quede const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r una fecha de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si depende de un dato ya confirm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, en cuanto la fecha esté confir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8 · Qué va por teléfono y qué va por escr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hace por teléfo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hace por escri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letrear una referenc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viar un presupues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firmar una cantida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errar un compromiso con fecha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9 · La llamada y los datos de otr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teléfono hay un riesgo que en el mostrador no exist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 con quien no es el 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centralita pasa llamadas, las llamadas se devuelven a un número que puede haber cambiado de titular y a veces quien contesta no es quien lla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confirman datos de o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quien llama no es el titular, no se le dice qué se ha pedido, cuánto cuesta ni en qué fecha se entrega. Se pide que sea ella y se anota la llamada como pendiente de confirmar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9 · La llamada y los datos de otr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leen datos de otros clie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hay que consultar un pedido, se comprueba con el número que consta en la ficha, no con el que lla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quién ha habl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ficha dice con quién se ha hablado, no solo qué se ha dicho. «Sra. García» y «el marido de la Sra. García» son dos personas con permisos distintos sobre los mismos datos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9 · La llamada y los datos de otr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lo neces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ficha de llamada no necesita la dirección de la obra para poder atenderla: necesita lo que hace falta para resolver. El resto se pide en el momento en que haga fa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ice nada del pedido de o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i si está pagado, ni si se ha enviado, ni por dónde va. Eso no le corresponde a quien contesta el teléfono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9 · La llamada y los datos de otr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10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20955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20955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una observación sobre lo que se oye en la tienda: una llamada atendida en alto se oye desde el mostrador entero. La voz baja no es descortesía, es discreción, y con un cliente esperando en la cola es también respeto por ese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lamada que no es la del cl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n mitad de una llamada te das cuenta de que estás hablando con otra persona, la llamada no se continúa: se pide al titular y se anota lo hablado como pendiente de confirmar. Un dato confirmado por quien no tiene derecho a oírlo no está confirmado: está filtrado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9 · La llamada y los datos de ot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 el teléfono el marido de la Sra. García y, como es su casa, se le puede confirmar en qué fecha se entrega el material y cuánto cost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llam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al descolgar y se rellena durante. La columna de ejemplo es ficticia y sirve para ver el nivel de detalle; no son datos de Pinturas Especializadas. Los campos definitivos —formato, registro y tiempos de devolución— dependen del procedimiento que confirme dirección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llam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 de ficha de llamada. Lo que no se sabe se escribe como pendiente, con el motivo, y no se rellena con suposiciones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00250"/>
                <a:gridCol w="2266950"/>
                <a:gridCol w="2190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se 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y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descol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y hora de ent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2/10, 10:3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os primeros segun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 y apellidos tal como los di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ra. Garc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os primeros segun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completo, repetido de vue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00 123 45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00250"/>
                <a:gridCol w="2266950"/>
                <a:gridCol w="2190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se 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a primera fr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qué llama, en sus térmi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 del presupuesto de la co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recog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rante, preguntando lo que fal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, referencia, cantidad y uso, con sus palab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-121, dos botes de 4 L, pared de plad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00250"/>
                <a:gridCol w="2266950"/>
                <a:gridCol w="2190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se 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fict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hace y para cuándo, con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r antes de las 14:00 con la fecha de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lleva el caso, co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llam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 campos y una sola llamada: una ficha por llamada y un caso por fi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l cliente dice se anota en sus palabras; lo que se supone, no se ano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ferencia sin deletrear y una cantidad sin unidad no son un dato: son una suposi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promiso va con hora y con nombre de responsable, y se escribe el mismo día en el correo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llam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10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escritura: si un campo no se ha podido coger, se escribe «no confirmado» y se pide. Un hueco declarado se completa; un hueco inventado se descubre tard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asos de devolu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qué se acord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r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ner a mano la info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rse y recordar 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r compromiso y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asos de devolución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atender-por-telefono-sin-perder-dato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campos tiene la ficha?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1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: fecha, cliente, teléfono, motivo, datos, compromiso, responsable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rellena la ficha?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2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la llamada, no después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eletrea una referencia?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3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palabras clave: B de Barcelona, D de Daniel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devuelve la llamada solo si hay respuesta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4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Se devuelve aunque sea para decir «sigo en ello»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anota una cantidad?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5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9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número, unidad y formato, y se repite al final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le confirma un pedido a quien no es el titular?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rápidas · Tarjeta 6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Se pide al titular y se anota como pendiente de confirmar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los siete campos de la fich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2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y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do entró la ll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 quién se ha hab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 dónde se devuelve la ll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qué ll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recog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, referencia, cantidad y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hace y antes de qué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los siete campos de la fich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3 / 10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lleva 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los siete campos de la fich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4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atender-por-telefono-sin-perder-dato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una llamada que no se pierd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5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5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una llamada que no se pierd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6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9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abes rellenar la ficha durante la llamada, deletrear una referencia con palabras clave y repetirla entera, confirmar una cantidad con su unidad y su formato, devolver la llamada con los datos preparados y con un compromiso con hora, y saber qué datos no se confirman a quien no es el titular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una llamada que no se pierd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7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2, 4 y 5. Los errores más frecuentes son rellenar la ficha después de colgar, anotar la cantidad sin unidad y esperar a tener la respuesta para devolver la llamada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8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lamada que no se pierde es una llamada con siete campos cogidos en el momento y una devolución que cierra el compromiso. La ficha se relle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fecha y hora al descolgar, cliente y teléfono en los primeros segundos, motivo en la primera frase, datos preguntando lo que falta, y compromiso y responsable al colgar. Lo que no se ha podido coger se escribe como pendiente, con su motivo: un hueco declarado se completa y un hueco inventado se descubre tarde.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9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ferencias se deletrean con palabras clave y se repiten enteras antes de dar la llamada por cerrada; las cantidades se dicen con número, unidad y formato, y se resumen al final para que quien lo escucha lo corrija. Cuando la línea se corta, lo que no se ha anotado se ha perdido: por eso el protocolo es anotar la hora, decir qué falta, pedirlo en una frase, repetir la referencia y colgar con el compromiso anotado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0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 una llamada es cerrar un compromiso, no marcar un número: se revisa la ficha, se preparan los datos, se llama identificándose y recordando el motivo, y se cierra con el siguiente paso y la fecha. Si no hay respuesta, se llama igual para decir «sigo en ello». Y lo que se acuerda por voz se escribe el mismo día: el correo no sustituye a la llamada, la recog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último, la llamada tiene un riesgo que el mostrador no tiene, y es hablar con quien no es el cliente: a esas personas no se les confirma el pedido, ni el precio, ni la fecha, y se anota con quién se ha hablado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1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evaluación acredita el conocimiento del método. No sustituye la práctica en el puesto con la centralita y la hoja de la ficha, que es donde se aprende a escuchar sin dejar de escribir y a mantener la voz natural mientras se ano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 de Pinturas Especializadas: fuente operativa para producto, formato, rendimiento y conservación; la ficha vigente prevalece sobre cualquier resumen interno (consulta 2026-10)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2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 (UE) 2016/679 (RGPD) y Ley Orgánica 3/2018 (LOPDGDD): minimización, finalidad y confidencialidad de los datos personales recogidos en una llamada (DOUE/BOE/AEPD, consulta 2026-10); esta lección no interpreta la base jurídica ni los plaz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Refundido de la Ley General para la Defensa de los Consumidores y Usuarios (TRLGDCU, RDL 1/2007, BOE, consulta 2026-10): marco general de consumo; esta lección no interpreta derechos, plazos ni importe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tender-por-telefono-sin-perder-datos"/>
              </a:rPr>
              <a:t><![CDATA[Atender por teléfono sin perder da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3 / 10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, pinturas y barnices para paredes y techos interiores: clasificación por brillo, poder cubriente y resistencia al frote húmedo (AENOR/UNE, consulta 2026-10)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2026-10-31T04:37:36Z</dcterms:created>
  <dcterms:modified xsi:type="dcterms:W3CDTF">2026-10-31T04:37:36Z</dcterms:modified>
  <dc:title>Atender por teléfono sin perder datos</dc:title>
  <dc:description>Presentación editable del OA «Atender por teléfono sin perder datos». Enlace: https://pinturasespecializadas.lumbre.lat/object/atender-por-telefono-sin-perder-datos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