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telefonica-profesion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mpleado atendiendo telefono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telefono es una extension del mostrador: la misma atencion, el mismo cuidado, los mismos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fase-llamad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fases de una llama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aludo, escucha, toma de datos, deletreo, confirmacion y despedida. El orden no se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6 fases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Fase 1: Saludo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estar antes del tercer timbazo. Identificarse y ofrecer ayuda: "Buenos dias, Pinturas Especializadas, soy [nombre]. ¿En que puedo ayudarle?". El tono debe ser amable pero profesional. No "¿Diga?" ni "¿Que qui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6 fases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Fase 2: Escucha a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r hablar al cliente sin interrumpir. No preparar la respuesta mientras el cliente habla: escuchar de verdad. Tomar notas mientras escucha. Si hay ruido en tienda, apartarse a un lugar mas tranqu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6 fases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Fase 3: Toma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r en ficha mientras se habla: nombre del cliente, telefono, producto o referencia, cantidad, plazo. Si el cliente da datos de obra (superficie, soporte), anotarlos tambien. No confiar en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6 fases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Fase 4: Deletreo de 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a referencia se deletrea con palabras clave. No se dice "la B de Barcelona": se dice "B de Barcelona". Se confirma cada letra. Si la referencia tiene numeros, se dicen uno a uno: "uno, cinco,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6 fases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Fase 5: Confirm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etir al cliente todos los datos anotados: "Le confirmo: necesita 4 botes de 15 litros de plastica blanca mate, referencia XXX, para recogida mañana antes de las 10. ¿Es correcto?". El cliente confirma o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s 6 fases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ase 6: Despedida con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rrar con un compromiso claro: "Le llamo mañana a primera hora para confirmar que esta preparado." O "Le mando un WhatsApp cuando lo tenga listo." Nunca cerrar con "ya veremos" o "a ver si pu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tipos-llamad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ipos de llamada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tipo de llamada tiene su protocolo: no es lo mismo un cliente particular que un profesional, ni una consulta que una reclam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ipos de llamada y actu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ipos de llamada y actu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deletreo: la diferencia entre un pedido correcto y uno equivocado»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deletreo: la diferencia entre un pedido correcto y uno equivocado»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rrores-telefon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rrores frecuentes en atencion telefo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errores mas caros no son por mala intencion: son por falta de protocolo. No anotar, no deletrear, no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rrores y como evit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rrores y como evit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letrear la referencia: "¿Es B de Barcelona o D de Do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 y D suenan parecido por telefono. Se deletrea con palabras clave para confirmar. No se asume ni se impro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3: el delet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telefonica-profesiona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deriva una reclamacion. Se escucha, se anotan los datos, se muestra empatia y se da un plazo concreto de respuesta. Derivar sin escuchar empeora la situ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2: tipos de llamada, reclam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telefonica-profesiona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udo → Identificarse y ofrece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cucha → Dejar hablar sin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ma de datos → Anotar en ficha mientras se h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letreo → Confirmar referencias con palabras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firmacion → Repetir todos los datos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pedida → Cerrar con compromiso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 1: las 6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telefonica-profesiona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datos en ficha mientras el cliente habla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meter disponibilidad sin comprobar stock →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letrear referencias con palabras clave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errar la llamada sin confirmar datos →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petir el pedido al cliente antes de colgar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tender la llamada con ruido de obra de fondo →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y 4: fases correctas y errores frec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telefonica-profesiona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udo · datos · confirmacion · uno ·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6 fases son invariables. Los numeros se dictan digito a digito. Toda llamada cierra con un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y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telefonica-profesiona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momento que apunto... vale, di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me" es demasiado informal para una llamada profesional. Cerrar sin confirmar datos ni dar compromiso es el error mas grave: el cliente no sabe que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ones 1 y 4: fases y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atencion-telefonica-profesiona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lo que sabes · Memoria: fases de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lo que sabes · Memoria: fases de l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les son las 6 fases de un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ludo, escucha, toma de datos, deletreo, confirmacion y despedida con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mo se deletrea una referencia por tele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palabras clave: A de Antonio, B de Barcelona, M de Madrid... Cada letra se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e los numeros se dicen uno 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quince" suena como "cincuenta" por telefono. Se dice "uno, cinco" o "cinco,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nunca se hace por tele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meter sin comprobar, dar precio sin ficha tecnica, cerrar sin compromiso de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e hacer si hay mucho ruido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partarse a una zona tranquila o pedir al cliente que repita. Nunca atender con ruido d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llama tres veces en una semana porque cada vez que llama le atiende una persona distinta y nadie tiene anotado su caso. ¿Que fallo hay? ¿Como lo soluciona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atencion telefo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atencion-telefonica-profesiona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atencion telefonic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670" r:id="rId1"/>
    <p:sldLayoutId id="2482439671" r:id="rId2"/>
    <p:sldLayoutId id="2482439672" r:id="rId3"/>
    <p:sldLayoutId id="248243967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6748aea27f14e4b5c313c8c99e63bbf1942fd1b675059001.jpg"/>
  <Relationship Id="rId3" Type="http://schemas.openxmlformats.org/officeDocument/2006/relationships/hyperlink" Target="https://pinturasespecializadas.lumbre.lat/object/atencion-telefonica-profesion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atencion-telefonica-profesional" TargetMode="External"/>
  <Relationship Id="rId4" Type="http://schemas.openxmlformats.org/officeDocument/2006/relationships/hyperlink" Target="https://pinturasespecializadas.lumbre.lat/object/atencion-telefonica-profesional"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fase-llamada3.jpg"/>
  <Relationship Id="rId3" Type="http://schemas.openxmlformats.org/officeDocument/2006/relationships/hyperlink" Target="https://pinturasespecializadas.lumbre.lat/object/atencion-telefonica-profesional" TargetMode="External"/>
  <Relationship Id="rId4" Type="http://schemas.openxmlformats.org/officeDocument/2006/relationships/hyperlink" Target="https://pinturasespecializadas.lumbre.lat/object/atencion-telefonica-profesional" TargetMode="External"/>
  <Relationship Id="rId5"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tipos-llamada4.jpg"/>
  <Relationship Id="rId3" Type="http://schemas.openxmlformats.org/officeDocument/2006/relationships/hyperlink" Target="https://pinturasespecializadas.lumbre.lat/object/atencion-telefonica-profesional" TargetMode="External"/>
  <Relationship Id="rId4" Type="http://schemas.openxmlformats.org/officeDocument/2006/relationships/hyperlink" Target="https://pinturasespecializadas.lumbre.lat/object/atencion-telefonica-profesional"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rrores-telefonos7.jpg"/>
  <Relationship Id="rId3" Type="http://schemas.openxmlformats.org/officeDocument/2006/relationships/hyperlink" Target="https://pinturasespecializadas.lumbre.lat/object/atencion-telefonica-profesional" TargetMode="External"/>
  <Relationship Id="rId4" Type="http://schemas.openxmlformats.org/officeDocument/2006/relationships/hyperlink" Target="https://pinturasespecializadas.lumbre.lat/object/atencion-telefonica-profesional"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hyperlink" Target="https://pinturasespecializadas.lumbre.lat/object/atencion-telefonica-profesional" TargetMode="External"/>
  <Relationship Id="rId4"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atencion-telefonica-profesional" TargetMode="External"/>
  <Relationship Id="rId3" Type="http://schemas.openxmlformats.org/officeDocument/2006/relationships/notesSlide" Target="../notesSlides/notesSlide4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enci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lefon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fesion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atencion-telefonica-profesional"/>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llamadas telefonicas con profesionalidad: saludo correcto, escucha activa, toma de datos, deletreo de referencias y cierre con compromiso. Sin errores que generen pedidos equivocados o clientes frustrad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extra de la Academia de Pinturas Especializadas: como atender el telefono en tienda, tomar notas correctas, deletrear referencias sin errores y cerrar cada llamada con un compromiso claro. El telefono es una extension del mostrad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elefono · atencion-telefonica · comunicacion · deletreo · pedid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on telefonica profesional]]></a:t>
            </a:r>
          </a:p>
        </p:txBody>
      </p:sp>
      <p:pic>
        <p:nvPicPr>
          <p:cNvPr id="3" name="" descr="Empleado atendiendo telefono en tienda">
            <a:hlinkClick r:id="rId3" tooltip="Empleado atendiendo telefono en tiend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telefono es una extension del mostrador: la misma atencion, el mismo cuidado, los mismos da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cion-telefonica-profesional"/>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tencion telefonica profesio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inturas Especializadas, muchas llamadas llegan al telefono de la tienda: clientes que preguntan por un producto, profesionales que piden presupuesto, proveedores que confirman pedidos y otras tiendas que coordinan transferencias. Cada llamada es una oportunidad de venta o un riesgo de error.\n\nUna llamada bien atendida es igual de valiosa que una venta en mostrador. Una llamada mal atendida genera pedidos equivocados, clientes frustrados y tiempo perdido en volver a llamar. La diferencia esta en el ]]></a:t>
            </a:r>
            <a:r>
              <a:rPr lang="en-US" b="1"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saludo, escucha, toma de datos, deletreo y cierre con compromi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6 fases de una llamada profesional]]></a:t>
            </a:r>
          </a:p>
        </p:txBody>
      </p:sp>
      <p:pic>
        <p:nvPicPr>
          <p:cNvPr id="3" name="" descr="Seis fases de una llamada profesional">
            <a:hlinkClick r:id="rId3" tooltip="Seis fases de una llamada profesional"/>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aludo, escucha, toma de datos, deletreo, confirmacion y despedida. El orden no se camb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cion-telefonica-profesional"/>
              </a:rPr>
              <a:t><![CDATA[Ver imagen original en el O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6 fases de una llamada profesional · Las 6 fases paso a paso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1: Saludo inicial]]></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star antes del tercer timbazo. Identificarse y ofrecer ayuda: "Buenos dias, Pinturas Especializadas, soy [nombre]. ¿En que puedo ayudarle?". El tono debe ser amable pero profesional. No "¿Diga?" ni "¿Que quie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6 fases de una llamada profesional · Las 6 fases paso a paso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2: Escucha acti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hablar al cliente sin interrumpir. No preparar la respuesta mientras el cliente habla: escuchar de verdad. Tomar notas mientras escucha. Si hay ruido en tienda, apartarse a un lugar mas tranqui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6 fases de una llamada profesional · Las 6 fases paso a paso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3: Toma de dato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en ficha mientras se habla: nombre del cliente, telefono, producto o referencia, cantidad, plazo. Si el cliente da datos de obra (superficie, soporte), anotarlos tambien. No confiar en la memor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6 fases de una llamada profesional · Las 6 fases paso a paso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4: Deletreo de referencia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referencia se deletrea con palabras clave. No se dice "la B de Barcelona": se dice "B de Barcelona". Se confirma cada letra. Si la referencia tiene numeros, se dicen uno a uno: "uno, cinco, ce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6 fases de una llamada profesional · Las 6 fases paso a paso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5: Confirmacio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etir al cliente todos los datos anotados: "Le confirmo: necesita 4 botes de 15 litros de plastica blanca mate, referencia XXX, para recogida mañana antes de las 10. ¿Es correcto?". El cliente confirma o corri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s 6 fases de una llamada profesional · Las 6 fases paso a paso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ase 6: Despedida con compromi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con un compromiso claro: "Le llamo mañana a primera hora para confirmar que esta preparado." O "Le mando un WhatsApp cuando lo tenga listo." Nunca cerrar con "ya veremos" o "a ver si pue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Tipos de llamada y como atenderlas]]></a:t>
            </a:r>
          </a:p>
        </p:txBody>
      </p:sp>
      <p:pic>
        <p:nvPicPr>
          <p:cNvPr id="3" name="" descr="Tipos de llamada habituales">
            <a:hlinkClick r:id="rId3" tooltip="Tipos de llamada habituale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tipo de llamada tiene su protocolo: no es lo mismo un cliente particular que un profesional, ni una consulta que una reclamacio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cion-telefonica-profesional"/>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pos de llamada y actuacio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14525"/>
                <a:gridCol w="2295525"/>
                <a:gridCol w="3905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e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o se atie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si hay, precio, caracterist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stock, dar precio con ficha tecnica, no prometer sin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r producto con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referencia, cantidad, plazo. Confirmar por WhatsApp o ema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para obra o proy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datos completos (m2, soporte, producto). Dar plazo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ver un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anotar datos, dar plazo de respuesta. No resolver en c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pos de llamada y actuacio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914525"/>
                <a:gridCol w="2295525"/>
                <a:gridCol w="3905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e neces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o se atie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ferencia entre tie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ordinar envio de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referencia, stock en otra tienda, plazo de 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pedido o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numero de pedido, fecha prevista, produ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deletreo: la diferencia entre un pedido correcto y uno equivoc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4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bi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12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123]]></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e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V,]]></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Z/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40).\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et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fab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cional:\n\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deletreo: la diferencia entre un pedido correcto y uno equivoc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o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cel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ta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i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nd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ri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va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Ñ]]></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Ño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vi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v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l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ugu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ashingt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x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e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aragoz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deletreo: la diferencia entre un pedido correcto y uno equivoc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48]]></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os numer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numeros se dicen ]]></a:t>
            </a:r>
            <a:r>
              <a:rPr lang="en-US" b="1" strike="noStrike" sz="2000" spc="0" u="none" cap="none">
                <a:solidFill>
                  <a:srgbClr val="1B2438">
                    <a:alpha val="100000"/>
                  </a:srgbClr>
                </a:solidFill>
                <a:latin typeface="Calibri"/>
              </a:rPr>
              <a:t><![CDATA[uno a uno]]></a:t>
            </a:r>
            <a:r>
              <a:rPr lang="en-US" strike="noStrike" sz="2000" spc="0" u="none" cap="none">
                <a:solidFill>
                  <a:srgbClr val="1B2438">
                    <a:alpha val="100000"/>
                  </a:srgbClr>
                </a:solidFill>
                <a:latin typeface="Calibri"/>
              </a:rPr>
              <a:t><![CDATA[, no de golpe. "Quince" puede confundirse con "cincuenta". Se dice: "uno, cinco" (15) o "cinco, cero" (50). Lo mismo con referencias numericas largas: se dictan digito a digito con pausas entre cada u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rrores frecuentes en atencion telefonica]]></a:t>
            </a:r>
          </a:p>
        </p:txBody>
      </p:sp>
      <p:pic>
        <p:nvPicPr>
          <p:cNvPr id="3" name="" descr="Errores frecuentes en atencion telefonica">
            <a:hlinkClick r:id="rId3" tooltip="Errores frecuentes en atencion telefonica"/>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errores mas caros no son por mala intencion: son por falta de protocolo. No anotar, no deletrear, no confirm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atencion-telefonica-profesional"/>
              </a:rPr>
              <a:t><![CDATA[Ver imagen original en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y como evitarl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43125"/>
                <a:gridCol w="2257425"/>
                <a:gridCol w="3714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o evit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notar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lvidan o se confun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en ficha mientras se hab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eletrear refer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equivo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etrear con palabras clave, confirmar letra a le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nfirmar al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se va con du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todos los datos antes de col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sin 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plazo de respuesta, no prometer 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y como evitarl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143125"/>
                <a:gridCol w="2257425"/>
                <a:gridCol w="3714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o evit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der con ruido de f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ntiende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tarse a zona tranquila o pedir repe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sin 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no sabe que 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 cerrar con un siguiente paso cla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rrores frecuentes en atencion telefon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8]]></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unca se hace por telefon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nca se da un precio definitivo sin ficha tecnica. Nunca se promete disponibilidad sin comprobar stock. Nunca se dice "no se" sin ofrecer buscar la respuesta. Nunca se corta una llamada sin confirmacion de datos y compromiso de seguimie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llama y pide "el esmalte blanco de siempre, referencia B-456". Tu escuchas "D-456". ¿Que hac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D-456 y ya esta, el cliente sabe lo que quier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letrear la referencia: "¿Es B de Barcelona o D de Dolor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que le llamas luego porque no le entiend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B-456 porque es lo mas proba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cliente llama enfadado con una reclamacion, lo mejor es decirle que le llamen mas tarde cuando este mas tranqui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ase de la llamada con su accion cla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u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uch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ma de dat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letre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firmacion]]></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spedi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 hablar sin interrumpir]]></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en ficha mientras se habl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rmar referencias con palabras clave]]></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etir todos los datos al client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errar con compromiso clar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Identificarse y ofrecer ayu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on como error o practic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rro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datos en ficha mientras el cliente habl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meter disponibilidad sin comprobar stock]]></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letrear referencias con palabras clav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errar la llamada sin confirmar da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petir el pedido al cliente antes de colg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tender la llamada con ruido de obra de fond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s 6 fases de una llamada son: ___, escucha, toma de ___, deletreo, ___ y despedida. Los numeros se dicen uno a ___ para evitar confusiones. Nunca se cierra una llamada sin un ___ clar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atiende una llamada. Marca las frases que son errore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uenos dias, Pinturas Especializadas, soy Ana. ¿En que puedo ayudarle?"]]></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momento que apunto... vale, dime"]]></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tendido, la referencia es M de Madrid, 2-3-4-5"]]></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ale, vale, ya lo tengo. Adi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confirmo: 4 botes de 15 L, referencia M-2345, para mañana. ¿Correc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e llamo mañana a las 10 para confirmar que esta todo prepar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fases de la llam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rse y ofrecer ay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 ac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terrumpir, tomar no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et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labras clave para cada le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datos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 de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Memoria: fases de la llamad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atencion-telefonica-profesional"/>
              </a:rPr>
              <a:t><![CDATA[Abrir el juego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atencion telefonic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les son las 6 fases de una llam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atencion telefonic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ludo, escucha, toma de datos, deletreo, confirmacion y despedida con compromi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atencion telefonic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mo se deletrea una referencia por telefon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atencion telefonic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palabras clave: A de Antonio, B de Barcelona, M de Madrid... Cada letra se confir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atencion telefonic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e los numeros se dicen uno a u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atencion telefonic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quince" suena como "cincuenta" por telefono. Se dice "uno, cinco" o "cinco, cer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atencion telefonic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nunca se hace por telefon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atencion telefonic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meter sin comprobar, dar precio sin ficha tecnica, cerrar sin compromiso de seguimien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lo que sabes · Tarjetas rapidas de atencion telefonic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e hacer si hay mucho ruido en tien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lo que sabes · Tarjetas rapidas de atencion telefonic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artarse a una zona tranquila o pedir al cliente que repita. Nunca atender con ruido de fon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lo que sabe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llama tres veces en una semana porque cada vez que llama le atiende una persona distinta y nadie tiene anotado su caso. ¿Que fallo hay? ¿Como lo solucionarias?]]></a:t>
            </a:r>
          </a:p>
        </p:txBody>
      </p:sp>
      <p:sp>
        <p:nvSpPr>
          <p:cNvPr id="9" name=""/>
          <p:cNvSpPr txBox="1"/>
          <p:nvPr/>
        </p:nvSpPr>
        <p:spPr>
          <a:xfrm>
            <a:off x="514350" y="26955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fallo es la falta de registro. Cada llamada debe quedar anotada en ficha: nombre, consulta, compromiso y fecha. Asi, quien coja el telefono puede ver el historial y no hacer repetir al cliente.]]></a:t>
            </a:r>
          </a:p>
        </p:txBody>
      </p:sp>
      <p:sp>
        <p:nvSpPr>
          <p:cNvPr id="10" name=""/>
          <p:cNvSpPr txBox="1"/>
          <p:nvPr/>
        </p:nvSpPr>
        <p:spPr>
          <a:xfrm>
            <a:off x="514350" y="3714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4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6 fases de una llamada: saludo, escucha, datos, deletreo, confirmacion, despedid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letreo con palabras clave elimina errores de referencias.]]></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umeros se dicen uno a uno: "quince" suena como "cincuenta".]]></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se promete disponibilidad sin comprobar stock.]]></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llamada cierra con un compromiso claro y un siguiente pa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4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e puede resolver en el momento, se da un plazo concreto de respues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lefono es una extension del mostrador: la misma atencion, el mismo cuid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tencion telefon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2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2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2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2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ex-o20-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tencion telefon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atencion-telefonica-profesional"/>
              </a:rPr>
              <a:t><![CDATA[Atencion telefonica profesion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4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20-6]]></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ominas las 6 fases de la llamada, el deletreo de referencias y los errores que hay que evitar. Practica atendiendo 3 llamadas reales bajo supervision.]]></a:t>
            </a:r>
          </a:p>
        </p:txBody>
      </p:sp>
      <p:sp>
        <p:nvSpPr>
          <p:cNvPr id="9" name=""/>
          <p:cNvSpPr txBox="1"/>
          <p:nvPr/>
        </p:nvSpPr>
        <p:spPr>
          <a:xfrm>
            <a:off x="514350" y="25717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6 fases de la llamada, el alfabeto de deletreo y la regla de los numeros. Sobre todo: nunca cerrar sin compromis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2026-10-31T05:09:57Z</dcterms:created>
  <dcterms:modified xsi:type="dcterms:W3CDTF">2026-10-31T05:09:57Z</dcterms:modified>
  <dc:title>Atencion telefonica profesional</dc:title>
  <dc:description>Presentación editable del OA «Atencion telefonica profesional». Enlace: https://pinturasespecializadas.lumbre.lat/object/atencion-telefonica-profesional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