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pertura y preparación de la tienda: el día empieza antes de abrir» (2 de 6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pertura y preparación de la tienda: el día empieza antes de abrir» (3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pertura y preparación de la tienda: el día empieza antes de abrir» (4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pertura y preparación de la tienda: el día empieza antes de abrir» (5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pertura y preparación de la tienda: el día empieza antes de abrir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Antes de abrir se decide el día, no solo se enciende la tienda» (2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Antes de abrir se decide el día, no solo se enciende la tienda» (3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tres-resultados-apertur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iagrama de tres cuadros: condiciones de la tienda, personas con tarea asignada y pendientes con dueño y hora, con una nota final sobre el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s tres resultados de una apertura. Si falta uno, la tienda abre igual, pero el día empieza con una deuda que se paga en el mostr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Fijar la cobertura de los frentes con el personal presente, comprobar el pedido y escribir ambos antes de abr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imera decisión es de cobertura: quién cubre mostrador, teléfono, almacén y color con las personas que están. Después se comprueba el pedido con hora y se deja escrito. Abrir y decidir sobre la marcha traslada el problema al cliente; cubrir el almacén uno mismo elimina la supervisión; retrasar la apertura es una decisión que no corresponde al encargado sin autoriz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tres resultados de la apertura y la regla de cobertura del apartado 1; el reparto de frentes se desarrolla en el apartado 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Personal disponible y reparto inicial de tareas» (2 de 3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Personal disponible y reparto inicial de tareas» (3 de 3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pa-cobertur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cuatro frentes con titular, respaldo, primera tarea y punto de control; los nombres son fictic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Mapa de cobertura de una apertura ficticia. El valor no está en los nombres, sino en que ningún frente queda sin titular, sin respaldo y sin hora de contro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Asignar la recepción del camión a Lucía y decírselo antes de abrir. → Reparto inic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mprobar a las 10:30 que el pedido de las 8:00 salió completo. → Super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cidir quién cubre el teléfono mientras Ana prepara un color. → Reparto inic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probar un cambio de turno que afecta a la cobertura de mañana. → Esca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visar que el respaldo del mostrador conoce el criterio de prioridad. → Super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utorizar una hora extra para cubrir una ausencia no prevista. → Esca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parto decide quién hace qué con las personas presentes; la supervisión comprueba resultados en los puntos acordados; el cambio de turno y la hora extra corresponden a quien tiene esa facultad. Columnas del mapa de cobertura y límites de autoridad del OA 28453 y del OA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Condiciones de atención, orden y equipos» (2 de 3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Condiciones de atención, orden y equipos» (3 de 3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ficticio): abrir con el tintómetro sin arranc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Confirma el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ciende y espera el tiempo habitual; prueba una fórmula conocida. Anota la hora, el mensaje y qué sí funciona. No desmontes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ficticio): abrir con el tintómetro sin arranc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Decide el trabajo alterna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el equipo no está operativo, define qué colores se pueden preparar con el stock existente y cuáles se prometen para más tarde. La alternativa debe ser real, no un «ya veremos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ficticio): abrir con el tintómetro sin arranc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Avisa a quien depen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unica al mostrador el criterio y al profesional cuyo pedido incluye color. Da una hora de respuesta, no una excu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ficticio): abrir con el tintómetro sin arranc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Registra y esca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la incidencia, la alternativa y a quién se avisó. Escala según el protocolo; si el fallo afecta a un compromiso del día, se decide en ese mo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ficticio): abrir con el tintómetro sin arranc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Comprueba la recupe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uando vuelva el equipo, verifica con una prueba y cierra la incidencia. Si no vuelve antes de abrir, la apertura se completa con la alternativa document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omprobar el alcance real del fallo → Avisar a quienes dependen del equipo → Activar una alternativa posible y comunicarla → Registrar la incidencia y escalarla → Verificar la recuperación y cerrar la incid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e comprueba qué falla y qué sigue funcionando. Después se avisa a quien organiza su trabajo con ese equipo, se activa una alternativa real, se registra y se escala, y solo al final se verifica la recuperación. Empezar por la reparación o por la excusa al cliente invierte el orden y multiplica el d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ferencia entre verificar, reparar y escalar del apartado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Pedidos, entregas y pendientes heredados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5 minutos (tolerancia ±0.01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25 + 30 + 20 = 75 minutos de trabajo. El tiempo disponible es 60. Faltan 75 - 60 = 15 minutos. Con ese dato, la decisión de apertura es real: adelantar el pedido C, pedir apoyo o avisar de una hora nueva. Sin el cálculo, los tres pedidos parecen posi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de hora comprometida menos tiempo de preparación del apartado 4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La reunión breve de arranque» (2 de 3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La reunión breve de arranque» (3 de 3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Empiezo por los pedidos, las entregas y las ausencias del dí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pasar culpables convierte el arranque en un juicio y hace que el equipo oculte problemas. Veinte minutos de monólogo no caben en una apertura y diluyen lo importante. Repetir la reunión entera para quien llega tarde retrasa a todos; se le da el resumen escrito y se resuelven sus dudas concretas. Las otras tres frases describen un arranque útil: hechos, compromisos con dueño y foco en lo que puede romper 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res preguntas y cierre con compromisos verificables del apartado 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La checklist de apertura adaptable» (2 de 3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La checklist de apertura adaptable» (3 de 3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anatomia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uatro tarjetas: núcleo fijo, bloque adaptable, criterio de aceptación y evidencia con fir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Anatomía de una checklist que sirve para abrir. La firma sin criterio y sin evidencia solo produce una sensación de contro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ondo de caja → Importe contado y anotado en el pa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ntómetro → Prueba de color patrón correcta y h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 profesional → Referencias, cantidad y hora de entrega confirm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cia de personal → Frente cubierto con nombre y respaldo escr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PV → Venta de prueba o comprobación registr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 de proveedor → Hora prevista y espacio de recepción li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ítem necesita un dato que pueda revisar otra persona: importe, prueba de color, pedido montado, nombre del respaldo, venta de prueba y hora de la entrega. «Revisado» o «bien» no son evidencia. Criterio de aceptación del apartado 6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Relacionar» (2 de 2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ficticio): apertura con una ausencia y un pedido a las 8:0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7:05 · Inventario de rea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án Ana, Marc y Lucía; falta una cuarta persona. El pedido de Ferrer para las 8:00 tiene seis referencias y una requiere color. El camión del proveedor está previsto a las 8:30. El tintómetro tarda más de lo norm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ficticio): apertura con una ausencia y un pedido a las 8:0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7:10 · Decisión de cober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a abre caja y mostrador; Marc teléfono y WhatsApp; Lucía almacén y recepción; el encargado asume color y supervisión. El respaldo del mostrador es Marc a partir de las 8:00. Se escribe antes de abr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ficticio): apertura con una ausencia y un pedido a las 8:0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7:20 · Orden de pendi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imero el color del pedido de Ferrer, porque bloquea el pedido de las 8:00; después la recepción, que no puede esperar al camión; la reposición PBA se revisa a las 9:00. El pedido se monta en paralelo al co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ficticio): apertura con una ausencia y un pedido a las 8:0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7:30 · Arranque de tres minu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res compromisos: pedido de Ferrer completo a las 8:00, recepción descargada antes de las 9:00 y aviso al encargado si el tintómetro falla. Cada uno con due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ficticio): apertura con una ausencia y un pedido a las 8:0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8:40 · Primera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comprueba el pedido, la recepción y el estado del tintómetro. Se anota lo que falló y se decide si hace falta apoyo. La apertura termina cuando el primer compromiso se cumple, no cuando se enciende la lu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apa · pendientes · registradas · alternativa · esca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apa de cobertura, pendientes con dueño, incidencias registradas. Cuando el núcleo falla, no se firma igual: se decide una alternativa y se escala si afecta a seguridad o a un compromi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ierre del ejemplo trabajado y regla de checklist adaptable del apartado 6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Errores que arruinan una apertura» (2 de 3)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Errores que arruinan una apertura» (3 de 3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brir a la hora solo demuestra que se giró la llave. Un pedido con hora comprometida es parte del núcleo de la apertura: si no se comprueba, el fallo se descubre cuando el cliente ya espera. La apertura se mide por lo que está verificado y registrado, no por el reloj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úcleo fijo de la checklist y errores del apartado 8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piezas de la aper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piezas de la aper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tres resultados debe dejar una apertu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ienda en condiciones, personas con tarea y pendientes con dueño y h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uatro datos necesita un ítem de checklist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é se comprueba, qué resultado se acepta, quién lo hace y dónde se ano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 mapa de cobertu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tabla de frentes con titular, respaldo, primera tarea y punto de contro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se decide la cobertu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ntes de abrir, con las personas presentes, y se escribe antes del primer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hace si falla un equipo crític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mprobar el alcance, avisar, activar una alternativa, registrar y esca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iferencia hay entre núcleo y bloque adapt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núcleo no se omite; el bloque adaptable cambia orden, responsable o momento con decisión registr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sabes preparar una apertu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pertura-y-preparacion-de-la-tienda-el-dia-empieza-antes-de-abrir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sabes preparar una apertura?» (2 de 2)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3)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3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235" r:id="rId1"/>
    <p:sldLayoutId id="2482433236" r:id="rId2"/>
    <p:sldLayoutId id="2482433237" r:id="rId3"/>
    <p:sldLayoutId id="248243323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477561a9e79357279a98ce47b8029632dc2954c861b16b61.jpg"/>
  <Relationship Id="rId3" Type="http://schemas.openxmlformats.org/officeDocument/2006/relationships/hyperlink" Target="https://pinturasespecializadas.lumbre.lat/object/apertura-y-preparacion-de-la-tienda-el-dia-empieza-antes-de-abrir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tres-resultados-apertura2.jpg"/>
  <Relationship Id="rId3" Type="http://schemas.openxmlformats.org/officeDocument/2006/relationships/hyperlink" Target="https://pinturasespecializadas.lumbre.lat/object/apertura-y-preparacion-de-la-tienda-el-dia-empieza-antes-de-abrir" TargetMode="External"/>
  <Relationship Id="rId4" Type="http://schemas.openxmlformats.org/officeDocument/2006/relationships/hyperlink" Target="https://pinturasespecializadas.lumbre.lat/object/apertura-y-preparacion-de-la-tienda-el-dia-empieza-antes-de-abrir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pa-cobertura3.jpg"/>
  <Relationship Id="rId3" Type="http://schemas.openxmlformats.org/officeDocument/2006/relationships/hyperlink" Target="https://pinturasespecializadas.lumbre.lat/object/apertura-y-preparacion-de-la-tienda-el-dia-empieza-antes-de-abrir" TargetMode="External"/>
  <Relationship Id="rId4" Type="http://schemas.openxmlformats.org/officeDocument/2006/relationships/hyperlink" Target="https://pinturasespecializadas.lumbre.lat/object/apertura-y-preparacion-de-la-tienda-el-dia-empieza-antes-de-abrir" TargetMode="External"/>
  <Relationship Id="rId5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anatomia-checklist6.jpg"/>
  <Relationship Id="rId3" Type="http://schemas.openxmlformats.org/officeDocument/2006/relationships/hyperlink" Target="https://pinturasespecializadas.lumbre.lat/object/apertura-y-preparacion-de-la-tienda-el-dia-empieza-antes-de-abrir" TargetMode="External"/>
  <Relationship Id="rId4" Type="http://schemas.openxmlformats.org/officeDocument/2006/relationships/hyperlink" Target="https://pinturasespecializadas.lumbre.lat/object/apertura-y-preparacion-de-la-tienda-el-dia-empieza-antes-de-abrir" TargetMode="External"/>
  <Relationship Id="rId5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hyperlink" Target="https://pinturasespecializadas.lumbre.lat/object/apertura-y-preparacion-de-la-tienda-el-dia-empieza-antes-de-abrir" TargetMode="External"/>
  <Relationship Id="rId4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pertura-y-preparacion-de-la-tienda-el-dia-empieza-antes-de-abrir" TargetMode="External"/>
  <Relationship Id="rId3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ertu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par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nd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iez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ri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apertura-y-preparacion-de-la-tienda-el-dia-empieza-antes-de-abrir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ificar la apertura de una tienda de pinturas con el personal realmente disponible, repartir el trabajo inicial, verificar condiciones, equipos y pendientes, y conducir una reunión de arranque breve que deje por escrito qué se hace hoy, quién lo hace y qué se revisa antes de abri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 lección de la ruta del encargado. Convierte la apertura en una decisión de dirección: cobertura de frentes, criterios de aceptación, pedidos y entregas con hora, reunión de arranque y checklist adaptable. No repite el protocolo físico del OA 28540 ni el reparto de tareas del OA 28470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pertura de tienda · reparto de tareas · checklist · supervisión · Pinturas Especializadas · tienda de pintur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ertura y preparación de la tienda: el día empieza antes de abrir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son las 7:05 de un martes en la Tienda Polígono. La tienda abre a las 7:30 para el profesional. Hoy faltan una compañera, el pedido de un pintor tiene hora para las 8:00 y el camión del proveedor está previsto a las 8:30. El tintómetro tarda más de lo normal en arrancar y en el mostrador ya hay dos botes de una reserva que nadie sabe si se recogieron ay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ertura y preparación de la tienda: el día empieza antes de abrir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cargado tiene veinticinco minutos y tres decisiones: quién cubre cada frente, en qué orden se preparan los pendientes y qué se hace si el equipo de color no responde. La apertura no se juega en la puerta: se juega en lo que queda decidido y escrito antes de girar la lla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ertura y preparación de la tienda: el día empieza antes de abrir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ificar la apertura de una tienda de pinturas con el personal realmente disponible, repartir el trabajo inicial, verificar condiciones, equipos y pendientes, y conducir una reunión de arranque breve que deje por escrito qué se hace hoy, quién lo hace y qué se revisa antes de abr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670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670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 general: el método de dirección que sirve en cualquier tienda. No es, por sí solo, una norma de Pinturas Especializad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ertura y preparación de la tienda: el día empieza antes de abrir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 hipotético: las situaciones, cifras e importes marcados como ficticios sirven para practicar; no son datos de la empr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 verificada de Pinturas Especializadas: solo aparece cuando consta en el material interno citado; si no consta, se dice expresam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ámetro pendiente de validación: los límites, importes, horarios y facultades que debe fijar dirección quedan como campos, nunca como normas inventad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ertura y preparación de la tienda: el día empieza antes de abrir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El horario oficial de apertura de cada una de las cuatro tiendas y el calendario de apertura temprana para profesion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1908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tenido exacto del parte de apertura, quién debe firmarlo y durante cuánto tiempo se conserva. Qué ítems de la checklist puede adaptar o posponer el encargado y cuáles requieren autorización de direc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ertura y preparación de la tienda: el día empieza antes de abrir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704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704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tocolo de actuación ante caída del TPV, del tintómetro o de otro equipo crítico, y quién decide la alternativ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Antes de abrir se decide el día, no solo se enciende la tiend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sponsable de abrir no enciende la tienda: decide cómo va a funcionar el día. La apertura produce tres resultados y los tres deben existir antes de la primera venta: la tienda está en condiciones de atender, cada persona sabe qué hace en las primeras horas y cada pendiente heredado tiene dueño y hora de revisió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Antes de abrir se decide el día, no solo se enciende la tiend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A 28540 fija el protocolo físico -alarma, luces, caja, seguridad- y no se repite aquí. Esta lección trabaja la capa de dirección: qué se comprueba con criterio, en qué orden, qué se registra y qué se delega. La diferencia es práctica: una lista que dice «revisar el TPV» no sirve para abrir; una lista que dice «TPV operativo: venta de prueba hecha y hora anotada» sí, porque define el resultado aceptable y deja evidenc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Antes de abrir se decide el día, no solo se enciende la tiend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ítem de apertura está bien escrito cuando responde a cuatro preguntas: qué se comprueba, qué resultado se acepta, quién lo hace y dónde queda anotado. Si falta una de las cuatro, el ítem es una intención y no una verific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Antes de abrir se decide el día, no solo se enciende la tienda]]></a:t>
            </a:r>
          </a:p>
        </p:txBody>
      </p:sp>
      <p:pic>
        <p:nvPicPr>
          <p:cNvPr id="3" name="" descr="Diagrama de tres cuadros: condiciones de la tienda, personas con tarea asignada y pendientes con dueño y hora, con una nota final sobre el registro.">
            <a:hlinkClick r:id="rId3" tooltip="Diagrama de tres cuadros: condiciones de la tienda, personas con tarea asignada y pendientes con dueño y hora, con una nota final sobre el registr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57450" y="1257300"/>
            <a:ext cx="42195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s tres resultados de una apertura. Si falta uno, la tienda abre igual, pero el día empieza con una deuda que se paga en el mostrado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pertura-y-preparacion-de-la-tienda-el-dia-empieza-antes-de-abri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Antes de abrir se decide el día, no solo se enciende la tien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rir con el equipo justo exige decidir antes, no dura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falta una persona, la decisión de qué frente se cubre y cuál se retrasa se toma antes de abrir y se escribe. Improvisarla con el primer cliente delante convierte una ausencia en una mala experiencia y en un compromiso que nadie recuer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Antes de abrir se decide el día, no solo se enciende la tien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 las 7:20 en la Tienda Polígono. La tienda abre a las 7:30, falta una compañera y un profesional tiene un pedido para las 8:00. ¿Cuál es la primera decisión del encarga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brir a las 7:30 y decidir sobre la marcha quién atiende el mostrador cuando llegue el primer cl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ijar la cobertura de los frentes con el personal presente, comprobar el pedido y escribir ambos antes de abri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ustituir a la compañera en el almacén y dejar el mostrador a quien llegue prime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trasar la apertura hasta que llegue la compañera para no abrir con el equipo incomple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ersonal disponible y reparto inicial de tarea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parto inicial no se hace con la plantilla prevista, sino con las personas que están y pueden trabajar. Antes de abrir hay que responder: quién está, quién llega tarde, quién se va antes, quién tiene una restricción conocida y quién sabe preparar color, cobrar o recibir mercancía. Esos datos cambian el mapa del día; ignorarlos produce un reparto que existe en el papel y se rompe con la primera ausenci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ersonal disponible y reparto inicial de tarea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pa de cobertura tiene cinco columnas: frente, titular, respaldo, primera tarea y punto de control. Los frentes mínimos son mostrador, teléfono y WhatsApp, almacén y recepción, y preparación de color. Una persona puede cubrir dos frentes si se dice cuál manda cuando coinciden; lo que no puede haber es un frente sin nomb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ersonal disponible y reparto inicial de tarea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A 28470 enseña a repartir tareas y a hacer el relevo. Aquí se añade la decisión de apertura: el encargado no debe quedarse con el frente más crítico si eso le impide supervisar el conjunto. Si cubre el mostrador toda la mañana, nadie comprueba pedidos, entregas ni compromiso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ersonal disponible y reparto inicial de tareas]]></a:t>
            </a:r>
          </a:p>
        </p:txBody>
      </p:sp>
      <p:pic>
        <p:nvPicPr>
          <p:cNvPr id="3" name="" descr="Matriz de cuatro frentes con titular, respaldo, primera tarea y punto de control; los nombres son ficticios.">
            <a:hlinkClick r:id="rId3" tooltip="Matriz de cuatro frentes con titular, respaldo, primera tarea y punto de control; los nombres son ficticio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40005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Mapa de cobertura de una apertura ficticia. El valor no está en los nombres, sino en que ningún frente queda sin titular, sin respaldo y sin hora de contro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pertura-y-preparacion-de-la-tienda-el-dia-empieza-antes-de-abri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Personal disponible y reparto inicial de tare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de la apertura según corresponda al reparto inicial, a la supervisión o al escala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parto inici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upervis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cal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signar la recepción del camión a Lucía y decírselo antes de abrir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mprobar a las 10:30 que el pedido de las 8:00 salió complet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cidir quién cubre el teléfono mientras Ana prepara un col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probar un cambio de turno que afecta a la cobertura de mañ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visar que el respaldo del mostrador conoce el criterio de prior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utorizar una hora extra para cubrir una ausencia no previ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ondiciones de atención, orden y equip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ondiciones de atención se comprueban con un criterio de aceptación, no con una mirada. En la sala: paso libre, expositores completos y precios visibles, muestras y cartas de color disponibles, iluminación suficiente para distinguir acabados. En el puesto: TPV operativo, impresora de etiquetas con papel, fondo de caja según el protocolo, teléfono con batería. En color: tintómetro en marcha, consumibles y una prueba de color patrón si el procedimiento lo exige. En almacén: accesos despejados y pedidos del día localizado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ondiciones de atención, orden y equip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tres respuestas posibles ante un fallo y conviene no confundirlas. Verificar es comprobar si funciona; reparar es intervenir con conocimiento y autorización; escalar es avisar a quien puede resolver o decidir la alternativa. Un encargado no repara un equipo que no sabe reparar ni inventa un procedimiento técnico: confirma el alcance del fallo, decide el trabajo alternativo y lo registr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ondiciones de atención, orden y equip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867025"/>
            <a:ext cx="8115300" cy="17621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867025"/>
            <a:ext cx="38100" cy="17621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den importa: primero lo que impide atender con seguridad o cobrar; después lo que degrada la atención; por último lo estético. Un expositor desordenado se corrige cuando se pueda; un TPV caído o una puerta que no cierra se resuelven o se escalan antes de abr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9432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se improvisa una repar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432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r un equipo sin formación puede agravar el fallo y anular una garantía. La línea del encargado es clara: comprobar, decidir la alternativa, registrar y escalar. El conocimiento técnico se pide; no se simul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ondiciones de atención, orden y equipos · Ejemplo resuelto (caso ficticio): abrir con el tintómetro sin arrancar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Confirma el alca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ende y espera el tiempo habitual; prueba una fórmula conocida. Anota la hora, el mensaje y qué sí funciona. No desmontes na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ondiciones de atención, orden y equipos · Ejemplo resuelto (caso ficticio): abrir con el tintómetro sin arrancar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Decide el trabajo alternativ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equipo no está operativo, define qué colores se pueden preparar con el stock existente y cuáles se prometen para más tarde. La alternativa debe ser real, no un «ya veremos»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ondiciones de atención, orden y equipos · Ejemplo resuelto (caso ficticio): abrir con el tintómetro sin arrancar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Avisa a quien depen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 al mostrador el criterio y al profesional cuyo pedido incluye color. Da una hora de respuesta, no una excus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ondiciones de atención, orden y equipos · Ejemplo resuelto (caso ficticio): abrir con el tintómetro sin arrancar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Registra y esca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la incidencia, la alternativa y a quién se avisó. Escala según el protocolo; si el fallo afecta a un compromiso del día, se decide en ese moment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ondiciones de atención, orden y equipos · Ejemplo resuelto (caso ficticio): abrir con el tintómetro sin arrancar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Comprueba la recuper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vuelva el equipo, verifica con una prueba y cierra la incidencia. Si no vuelve antes de abrir, la apertura se completa con la alternativa documenta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Condiciones de atención, orden y equip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actuación del encargado cuando un equipo crítico falla antes de abr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mprobar el alcance real del fal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Verificar la recuperación y cerrar la inci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visar a quienes dependen del equip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gistrar la incidencia y escalarl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Activar una alternativa posible y comunicarla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edidos, entregas y pendientes heredad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endientes de la apertura no son una lista de deseos: son compromisos con hora. Antes de abrir hay que leer el cierre anterior -el OA4 explica cómo se entrega- y separar cinco fuentes: pedidos de clientes pendientes de preparar o recoger, reservas de mostrador, transferencias entre tiendas, entregas de proveedor previstas y reposición por PBA. Cada una tiene un dato que la hace verificable: referencia, cantidad, hora prometida y persona que la esper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edidos, entregas y pendientes heredad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den de preparación no lo marca la llegada del papel, sino la hora comprometida menos el tiempo real de preparación. Un pedido para las 11:00 que exige 35 minutos de color y almacén empieza antes que otro para las 10:30 que ya está montado. Si el cálculo no cabe, la decisión se toma al abrir: se adelanta trabajo, se pide apoyo o se avisa al cliente con una hora nuev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rometas por lo que dice el sistema sin comprobar la estantería. El OA 28532 lo explica para el inventario: el sistema registra, la estantería confirma. La apertura es el momento de detectar la diferencia, no la primera vent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edidos, entregas y pendientes heredad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de pendientes que se revisan en la apertura. Modelo general; los circuitos concretos de la empresa deben confirmarse con el procedimiento vigent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181225"/>
                <a:gridCol w="2000250"/>
                <a:gridCol w="2019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comprueb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ónde se regist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fa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do de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ferencia, cantidad, hora y si está prepa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blero del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avisa al cliente con hora nue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erva de most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, producto y fecha de recog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de reserv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libera o se confirma con 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nsferencia entre tien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igen, transporte y hora de lleg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 de transfer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reclama o se busca alterna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181225"/>
                <a:gridCol w="2000250"/>
                <a:gridCol w="2019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comprueb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ónde se regist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fa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ega de provee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barán, bultos y hora previ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ep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comprueba y se registra la inc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sición PB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ínimo, cantidad y fecha de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 de repos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adelanta el pedido o se cubre con otra ti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Pedidos, entregas y pendientes hereda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antes de abrir quedan 60 minutos. Preparar el pedido A exige 25 minutos, el B 30 y el C 20. Si se hacen los tres seguidos, ¿cuántos minutos faltan respecto al tiempo disponi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minutos): ________________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a reunión breve de arranqu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unión de arranque no es una arenga ni un repaso de lo que falló ayer. Dura lo que tarda el equipo en responder tres preguntas: qué hay hoy que no puede fallar, qué se espera de cada persona en las primeras horas y qué puede romper el día. Con esas respuestas se escriben tres o cuatro compromisos con hora y dueño; el resto es conversació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a reunión breve de arranqu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den de la reunión importa. Primero los hechos del día -pedidos, entregas, ausencias, equipos-, después el reparto y al final los riesgos. Si se empieza por el problema de ayer, el equipo discute el pasado y sale sin saber qué hace hoy. Si se empieza por una motivación general, sale animado y sin prioridad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unión útil termina con compromisos verificables: «el pedido de Ferrer sale a las 11:30, lo cierra Marc y me avisa si falta el 15 L». No termina con «vamos a darlo todo». Cuando no se puede reunir a todo el equipo, se hace un arranque de tres minutos en el mostrador con quien está y se deja el resto por escrit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a reunión breve de arranqu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reguntas, un pape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reunión no deja tres compromisos escritos con dueño y hora, no ha servido. La prueba es simple: a media mañana, cualquier persona del equipo debe poder decir qué se revisa y cuánd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La reunión breve de arranq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de un arranque de turno. Marca las que describen una práctica que no se sostien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Aprovecho la reunión para repasar quién falló ayer y dejar claro el enfad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Empiezo por los pedidos, las entregas y las ausencias del dí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Hablo veinte minutos para que no quede ninguna duda de todo lo que hay que hacer.»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Cierro con tres compromisos, su dueño y la hora en que los reviso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Si alguien llega tarde, repito la reunión completa cuando entra.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«Pregunto qué puede impedir que se cumpla el pedido principal y quién lo desbloquea.»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a checklist de apertura adaptabl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hecklist de apertura tiene un núcleo que no se negocia y una parte que se adapta. El núcleo incluye seguridad y acceso, caja y cobro, equipos críticos, pedidos con hora comprometida y cobertura de personas. Esos ítems se comprueban siempre, en el mismo orden y con el mismo criterio, porque su fallo afecta a la seguridad, al cobro o a un compromiso con client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a checklist de apertura adaptabl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arte adaptable cambia con la tienda y el día: la apertura temprana para profesionales de la Tienda Polígono no exige lo mismo que una mañana de sábado en la Tienda Centro; un día de recepción de camión prioriza almacén; un día de campaña de color prioriza tintómetro y muestras. Adaptar no es saltarse: es cambiar el orden, el responsable o el momento, y dejarlo decidido. Un ítem del núcleo solo se omite con autorización y registro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a checklist de apertura adaptabl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línea necesita un criterio de aceptación y una evidencia. «Caja revisada» no es evidencia; «fondo contado, importe anotado y firma» sí. «Tintómetro bien» no es criterio; «prueba de color patrón correcta a las 7:12» sí. Sin esa precisión, la checklist se firma por costumbre y deja de detectar fallo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a checklist de apertura adaptable]]></a:t>
            </a:r>
          </a:p>
        </p:txBody>
      </p:sp>
      <p:pic>
        <p:nvPicPr>
          <p:cNvPr id="3" name="" descr="Cuatro tarjetas: núcleo fijo, bloque adaptable, criterio de aceptación y evidencia con firma.">
            <a:hlinkClick r:id="rId3" tooltip="Cuatro tarjetas: núcleo fijo, bloque adaptable, criterio de aceptación y evidencia con firm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57450" y="1257300"/>
            <a:ext cx="42195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natomía de una checklist que sirve para abrir. La firma sin criterio y sin evidencia solo produce una sensación de contro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pertura-y-preparacion-de-la-tienda-el-dia-empieza-antes-de-abri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La checklist de apertura adapta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ítem de la checklist con la evidencia que demuestra que se comprobó de ver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Fondo de caj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intómetr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edido profesion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usencia de person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TPV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ntrega de proveed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rueba de color patrón correcta y h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ferencias, cantidad y hora de entrega confirmad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rente cubierto con nombre y respaldo escri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Venta de prueba o comprobación registrad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257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Hora prevista y espacio de recepción libr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99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Importe contado y anotado en el parte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trabajado: un martes en la Tienda Polígo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juntan las piezas en una apertura completa. El caso es ficticio, pero los frentes, las decisiones y el orden son los que aparecen cualquier mañana con equipo corto y un pedido profesional con hora. Fíjate en que ninguna decisión se toma dos veces: cada una se escribe cuando se toma y se revisa en el punto acordado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trabajado: un martes en la Tienda Polígono · Ejemplo resuelto (caso ficticio): apertura con una ausencia y un pedido a las 8:00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:05 · Inventario de realida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 Ana, Marc y Lucía; falta una cuarta persona. El pedido de Ferrer para las 8:00 tiene seis referencias y una requiere color. El camión del proveedor está previsto a las 8:30. El tintómetro tarda más de lo normal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trabajado: un martes en la Tienda Polígono · Ejemplo resuelto (caso ficticio): apertura con una ausencia y un pedido a las 8:00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:10 · Decisión de cobertu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 abre caja y mostrador; Marc teléfono y WhatsApp; Lucía almacén y recepción; el encargado asume color y supervisión. El respaldo del mostrador es Marc a partir de las 8:00. Se escribe antes de abrir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trabajado: un martes en la Tienda Polígono · Ejemplo resuelto (caso ficticio): apertura con una ausencia y un pedido a las 8:00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:20 · Orden de pendient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 el color del pedido de Ferrer, porque bloquea el pedido de las 8:00; después la recepción, que no puede esperar al camión; la reposición PBA se revisa a las 9:00. El pedido se monta en paralelo al color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trabajado: un martes en la Tienda Polígono · Ejemplo resuelto (caso ficticio): apertura con una ausencia y un pedido a las 8:00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:30 · Arranque de tres minu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compromisos: pedido de Ferrer completo a las 8:00, recepción descargada antes de las 9:00 y aviso al encargado si el tintómetro falla. Cada uno con dueño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trabajado: un martes en la Tienda Polígono · Ejemplo resuelto (caso ficticio): apertura con una ausencia y un pedido a las 8:00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:40 · Primera revis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mprueba el pedido, la recepción y el estado del tintómetro. Se anota lo que falló y se decide si hace falta apoyo. La apertura termina cuando el primer compromiso se cumple, no cuando se enciende la luz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Ejemplo trabajado: un martes en la Tienda Polígo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 la regla de una apertura dirigida. La apertura se completa cuando existe un ___ de cobertura, los ___ con hora tienen dueño y las incidencias quedan ___. Si un ítem del núcleo no se puede cumplir, se decide la ___ y se ___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Errores que arruinan una apertu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cklist firmada por costumb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marcan las casillas sin comprobar el resultado. Consecuencia: el fallo aparece con el primer cliente y ya no hay margen para resolver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 sin caja o sin fon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atiende «un momento» mientras se busca el cambio. Consecuencia: cola, cobros mal hechos y un arqueo que nadie puede explicar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Errores que arruinan una apertu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r la cobertu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encargado tapa la ausencia en el frente más visible y deja sin dueño el almacén o el teléfono. Consecuencia: pedidos que no se preparan y mensajes que nadie conte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 sin compromis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habla del día, pero nadie sale sabiendo qué se revisa ni cuándo. Consecuencia: cada persona prioriza lo que ve y el compromiso con hora se descubre tarde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Errores que arruinan una apertu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registrar la incid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equipo la resuelve de memoria y al día siguiente vuelve a aparecer. Consecuencia: se pierde la causa y se repite el mismo fallo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8 · Errores que arruinan una apert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tienda abre a la hora prevista, la apertura puede considerarse correcta aunque no se haya comprobado ningún pedido con hora compromet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checklist de apertura adaptab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para construir la checklist de una tienda. Las columnas obligan a definir criterio, responsable, evidencia y adaptación; sin ellas, la lista se firma por costumbre. Complétala con el procedimiento vigente de la empresa y valida con dirección los ítems del núcleo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checklist de apertura adaptab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 ficticio de checklist cumplimentada. No reproduce el documento oficial de Pinturas Especializadas ni fija horario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685925"/>
                <a:gridCol w="1685925"/>
                <a:gridCol w="1390650"/>
                <a:gridCol w="1685925"/>
                <a:gridCol w="1666875"/>
              </a:tblGrid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lo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acept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vid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ficticio del mart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ridad y acc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rtas, alarma y luces en el estado previ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en a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e de apertura firm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7:08, sin incid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ja y cob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ndo contado y TPV opera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st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orte y venta de prueb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ndo de 300 EUR; prueba correc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685925"/>
                <a:gridCol w="1685925"/>
                <a:gridCol w="1390650"/>
                <a:gridCol w="1685925"/>
                <a:gridCol w="1666875"/>
              </a:tblGrid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lo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acept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vid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ficticio del mart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quipos de c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ntómetro operativo y consumi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 de color patr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7:12, prueba correc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dos con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ferencias, cantidad y hora confirm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macé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do montado y revis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rrer, 8:00, seis refer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685925"/>
                <a:gridCol w="1685925"/>
                <a:gridCol w="1390650"/>
                <a:gridCol w="1685925"/>
                <a:gridCol w="1666875"/>
              </a:tblGrid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lo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acept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vid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ficticio del mart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erv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, producto y fecha de recog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st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de reserv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 reservas para ho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nsfer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igen, transporte y hora de lleg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macé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 de transfer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da Este, dos botes, 11: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685925"/>
                <a:gridCol w="1685925"/>
                <a:gridCol w="1390650"/>
                <a:gridCol w="1685925"/>
                <a:gridCol w="1666875"/>
              </a:tblGrid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lo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acept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vid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ficticio del mart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sonal y cober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frente con titular y respal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arg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pa de cober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tro frentes, tres perso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ndientes hered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pendiente con dueño y siguiente p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arg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spaso del turno an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 pendientes, ambos con due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checklist de apertura adaptab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jemplo es ficticio y sirve para ver el nivel de detalle: un ítem sin criterio, responsable y evidencia no está listo. La checklist oficial, su firma y los ítems que pueden adaptarse son parámetros pendientes de validación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piezas de la apertu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iterio de acep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ltado que se considera corr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 que demuestra que se comprob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pa de cober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ente, titular y respal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ndiente hered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omiso del turno anterior con due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úcleo fi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Ítems que no se omit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loque adapt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den o responsable que cambia según el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piezas de la apertur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apertura-y-preparacion-de-la-tienda-el-dia-empieza-antes-de-abrir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resultados debe dejar una apertura?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 en condiciones, personas con tarea y pendientes con dueño y hora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uatro datos necesita un ítem de checklist?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comprueba, qué resultado se acepta, quién lo hace y dónde se anota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mapa de cobertura?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abla de frentes con titular, respaldo, primera tarea y punto de control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decide la cobertura?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abrir, con las personas presentes, y se escribe antes del primer cliente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hace si falla un equipo crítico?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r el alcance, avisar, activar una alternativa, registrar y escalar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hay entre núcleo y bloque adaptable?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6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úcleo no se omite; el bloque adaptable cambia orden, responsable o momento con decisión registrada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preparar una apertura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preparar una apertura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convertir la apertura en un plan con cobertura, criterios, compromisos y registro. Siguiente paso: controlar la jornada y priorizar cuando el plan se romp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l apartado 2 y al 6: casi todos los fallos de apertura vienen de un frente sin dueño o de una checklist sin criterio ni evidencia.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pertura no se mide por la hora a la que se enciende la luz, sino por lo que está decidido cuando entra el primer cliente: quién cubre cada frente, qué compromisos tienen hora, qué equipos están verificados y qué incidencias están registradas. La checklist es el instrumento; el criterio es lo que la convierte en direc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mañana un ítem no se puede cumplir, no lo tapes con una firma: decide la alternativa, escribe quién la asume y escala si afecta a un compromiso o a la seguridad. Esa es la diferencia entre abrir y empezar el día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 interna: «Protocolos de apertura y cierre de tienda» (OA 28540), para el protocolo físico que esta lección no repi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do en el portal: «Repartir tareas: mostrador, teléfono y taller» (28470) y «Uso de herramientas digitales: TPV, inventario y sistemas internos» (28532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do en el portal: «El negocio y sus clientes» (28468), para el contexto de las cuatro tiendas y los dos tipos de clie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 público: el escenario (cuatro tiendas, canales y servicios anunciados).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pertura-y-preparacion-de-la-tienda-el-dia-empieza-antes-de-abrir"/>
              </a:rPr>
              <a:t><![CDATA[Apertura y preparación de la tienda: el día empieza antes de abr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nombres, horarios e importes marcados como ficticios son supuestos didácticos; no son datos de la empres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2026-10-31T03:22:42Z</dcterms:created>
  <dcterms:modified xsi:type="dcterms:W3CDTF">2026-10-31T03:22:42Z</dcterms:modified>
  <dc:title>Apertura y preparación de la tienda: el día empieza antes de abrir</dc:title>
  <dc:description>Presentación editable del OA «Apertura y preparación de la tienda: el día empieza antes de abrir». Enlace: https://pinturasespecializadas.lumbre.lat/object/apertura-y-preparacion-de-la-tienda-el-dia-empieza-antes-de-abrir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