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ctualizar-precios-y-etiquet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título del objeto sobre fondo azul y franja ocre, y el código JUL-C09-O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precio de la estantería es una promesa al cliente: este objeto enseña que esa promesa salga siempre de la lista vigente.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ualizar precios y etiquetas»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ualizar precios y etiquetas»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ualizar precios y etiquetas»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actualizar un precio (y qué no lo es)»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actualizar un precio (y qué no lo es)»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actualizar un precio (y qué no lo es)»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icl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l ciclo lista, etiqueta, caja y cliente con sus tres rupturas: etiqueta sin actualizar, referencia o formato errado y caja desincronizada, más la regla que cierra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iclo del precio expuesto y sus tres puntos de ruptura. La regla que lo cierra: fuente con fecha, retirar lo obsoleto, verificar en estantería y comunicar lo que excede tu margen. El emisor de la lista y el sistema de caja concretos son dependencia interna pendiente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cambio de precio como proceso cerrad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cambio de precio como proceso cerrad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tique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tiqueta bien puesta y mal puesta, con la lista de comprobaciones antes de dar una etiqueta por bu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Bien puesta frente a mal puesta. Qué campos trae exactamente la etiqueta de la casa es una dependencia interna pendiente (§5.3): el control —precio de lista, hueco correcto, vieja retirada, verificada— no depende del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momento crítico: caja y etiqueta no coincide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uditor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bla de auditoría de una zona con cinco huecos y tres discrepancias marcadas: etiqueta vieja, formato equivocado y precio de caja distinto a lista, más una promoción sin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uditoría de una zona: supuesto didáctico con tres discrepancias y una situación adicional sin fuente. Todos los importes son ficticios; enseñan el control, no el precio de ningún produc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mbio de precio resuelto: de la lista a la bald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Fuent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 a la zona de trabajo la lista vigente de la casa (en el supuesto: referencias y formatos con precio y fecha efectiva clara). Antes de tocar nada, la leo: si el documento no trae fecha o no sé si ya corre, no cambio nada: preg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mbio de precio resuelto: de la lista a la bald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Ámbito: qué ampara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ista del supuesto sube una referencia de 13,90 € a 15,60 € y baja otra de 9,90 € a 8,90 €. Solo esas dos referencias, en esos formatos exactos. Lo que no aparece en ella —aunque «seguro que también sube»— no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mbio de precio resuelto: de la lista a la bald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Etiqueta nueva y vieja ret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o la etiqueta nueva para cada referencia y formato. En el gesto de colocar, retiro la vieja: no la pego encima, no la dejo en la balda «por si acaso». Dos etiquetas vivas es la discrep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mbio de precio resuelto: de la lista a la bald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Huec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o bote contra etiqueta: referencia y formato. El 750 ml no lleva el precio del 4 l aunque el nombre comercial sea el mismo. Un parecido no es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mbio de precio resuelto: de la lista a la bald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Verificación en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uelvo a pasar la zona con la lista delante, hueco a hueco. Aquí detecto que una etiqueta quedó puesta en el hueco equivocado: la muevo ahora, no mañana. La lista y la cara no siempre cuadran a la prim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mbio de precio resuelto: de la lista a la bald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Comprobación en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o que el precio cobrado coincide con la lista. En el supuesto, una referencia sigue registrando en caja el precio viejo: no lo arreglo en el cobro ni lo apruebo «a ojo»; lo reporto con dato, ubicación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mbio de precio resuelto: de la lista a la bald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unico lo corregido y lo pendiente. La vía concreta de reporte (quién lo recibe, en qué sistema) es dependencia interna pendiente de validación (§5.3); el contenido del aviso —qué hueco, qué cifra, qué fecha— no depende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uditoría y comunicación resueltas: la zona de la figur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Preparar el cr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sta vigente en una mano (la del supuesto, con su fecha), hoja de auditoría en la otra. Objetivo de la evidencia: encontrar las tres discrepancias de la zona y clasificar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uditoría y comunicación resueltas: la zona de la figur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Primera: etiqueta vi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08 expone 8,40 € y la lista dice 9,90 €: la subida se colocó y la vieja no se retiró. Es de las tuyas: retiro, verifico contra la lista y lo an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uditoría y comunicación resueltas: la zona de la figur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Segunda: formato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K-05 tiene el hueco del 750 ml con la etiqueta del 4 l. Mismo nombre, otro formato, otro precio: la del 4 l vuelve a su sitio y coloco en el hueco la que ampara la lista para 750 m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uditoría y comunicación resueltas: la zona de la figur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Tercera: caja contr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21 expone correctamente 24,90 €, pero caja registra 22,75 €. No toco caja y no cobro «lo que creo»: se cobra lo registrado y esto va a comunicación hoy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uditoría y comunicación resueltas: la zona de la figur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xtra: sin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17 luce una promoción a 12,90 € que no está en ninguna lista ni trae fecha de fin. No la defiendo ni la borro de mi cuenta: la señalo como sin fuente y la comu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uditoría y comunicación resueltas: la zona de la figur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Redactar la comun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utra y con datos: «Zona de esmaltes: G-08 y K-05 corregidos y verificados contra la lista vigente de [fecha]; H-21 con 22,75 € en caja frente a 24,90 € de lista, pendiente; M-17 con etiqueta de promoción sin fuente. [Nombre],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uditoría y comunicación resueltas: la zona de la figur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Verificación difer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ía siguiente vuelvo los cuatro huecos: corregido sin verificar es otra discrepancia en camino. Y si algo cambió otra vez, la fuente manda d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lista sube un precio y la balda sigue con el anterior → Ruptura 1: la etiqueta obsoleta no se reti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750 ml luce el precio del 4 l porque el nombre coincide → Ruptura 2: referencia y formato no son el mismo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ámbialo, que me lo han dicho», sin documento ni fecha → Falta la fuente vigente con fecha ef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biaste veinte etiquetas y no volviste a mirar ninguna → Falta la verificación en l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lista no trae el formato nuevo que acaba de llegar → Sin fuente: se comunica, no se in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ja registra otra cifra distinta a la etiqueta correcta → Ruptura 3: se cobra lo registrado y se re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sponden a las tres rupturas del diagrama «El ciclo del precio» y a sus reg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ctualizar-precios-y-etiquet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r la fuente vigente y su fecha efectiva → Seleccionar las referencias y formatos que esa lista ampara → Retirar la etiqueta obsoleta y colocar la nueva en la referencia y el formato correctos → Verificar la zona en la estantería contra la lista, hueco a hueco → Comprobar caja y comunicar lo que no puedes cerrar tú, con dato, ubicación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uente, después su ámbito, luego el gesto retirar-colocar, la verificación física y por último la comprobación en caja y la comun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gue los siete pasos de la sección «El cambio de precio como proceso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ctualizar-precios-y-etiquet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2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ferencia por unidad: 15,60 − 13,90 = 1,70 €; por 6 unidades: 10,20 €. La cifra no es una anécdota: es el tamaño económico de una etiqueta sin retirar, y la razón por la que retirar y verificar forman parte d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ismo cálculo que la ruptura 1 del diagrama del ciclo; importes ficticios rotulados como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ctualizar-precios-y-etiquet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ecio se cambió solo porque la lista vigente fechada lo ampara para esa referencia y ese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es la ruptura 1: dos etiquetas vivas y la tienda con dos precios a la vez. La 3 es la ruptura 2: referencia y formato no se eligen por parecido. La 5 es falta de fuente: ni se defiende ni se borra por cuenta propia; se comunica. La 2 y la 4 son los controles correctos del proceso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incide con las discrepancias del supuesto auditado en la figura y la tabla de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ctualizar-precios-y-etiquet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brar en caja lo que el sistema registra, no inventar el precio, retirar la etiqueta vieja y reportar la discrepancia con dato, ubicación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tiqueta vieja se retira (es de tu competencia) y la venta se cierra con lo registrado: nadie fija precios en el mostrador. Qué política aplique luego la casa con el cliente afectado —si prevalece lo expuesto o lo registrado y quién lo autoriza— es dependencia interna pendiente (§5.3); reportar de inmediat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El momento crítico» y la ruptura 3 del diagrama d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ctualizar-precios-y-etiquet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Fuente vigente es la lista publicada por quien tiene la autoridad, con referencia, formato y fecha efectiva. Un aviso verbal no ampara ningún cambio: se consulta la fuente y, si no existe para eso, se comunica; la cifra sin respaldo no baja a la b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Qué es actualizar un precio» y su glosario de fuente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ctualizar-precios-y-etiquet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sta vigente · fecha efectiva · retira · ver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alabras del proceso cerrado: fuente, fecha, retirada y verificación. Falte cualquiera de ellas, el cambio queda abierto y alguien lo pagará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produce los pasos 1, 4 y 6 del proceso de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ctualizar-precios-y-etiquet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tirar la etiqueta vieja al colocar la nueva → Lo corrig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locar en un hueco con producto y sin precio la etiqueta que ampara la lista → Lo corrig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ja registra otra cifra distinta a la lista vigente → Lo comun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promoción expuesta cuya fecha de fin no publicó nadie → Lo comun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Bajar el precio en el cobro porque el cliente insiste → No lo haces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oner el precio del formato grande en el hueco del pequeño porque se parece → No lo haces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de la sección 5: exposición (tuya), caja y fuente (comunicar), improvisación (prohib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ctualizar-precios-y-etiquet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criterio de precios · Memoria: término y control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criterio de precios · Memoria: término y control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cio pongo si la lista y la balda discrep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nguno improvisado: la balda se corrige contra la lista vigente; si la discrepancia está en caja, se cobra lo registrado y se re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tira la etiqueta vi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mismo gesto de colocar la nueva. Dos etiquetas vivas son dos precios oficial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nombre coincide pero el formato no. ¿Sirv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Referencia y formato exactos: el 750 ml no paga el precio del 4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mbias un precio por un aviso verb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n lista vigente con fecha no hay cambio: hay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una comunicación de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bicación (zona y hueco), referencia y formato, cifras en conflicto, qué hicist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mbiaste veinte etiquetas. ¿Terminó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queda verificar la zona contra la lista y comprobar caja. Lo no verificado vuelve a f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dacta la comunicación de cierre de tu auditoría (supuesto de la sección 5): en la zona de esmaltes encontraste tres discrepancias —G-08 con etiqueta vieja a 8,40 € frente a 9,90 € de lista, K-05 con la etiqueta del 4 l en el hueco del 750 ml, H-21 con 22,75 € en caja frente a 24,90 € de lista—, corregiste las dos primeras y verificaste, y la tercera no te toca resolverla. Escribe en tres o cuatro frases el aviso a la responsable: neutro, con dato, ubicación y fecha, sin inventarte la política de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da de una pantalla: el recorrido de la zona»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ambiar precios sin abrir discrepa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ctualizar-precios-y-etiqueta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ambiar precios sin abrir discrepancias» (2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ambiar precios sin abrir discrepancias»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55" r:id="rId1"/>
    <p:sldLayoutId id="2482439256" r:id="rId2"/>
    <p:sldLayoutId id="2482439257" r:id="rId3"/>
    <p:sldLayoutId id="248243925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fec8d94f6d268c968ddbf7b1dbab753d95cb1f5e6e1e3111.jpg"/>
  <Relationship Id="rId3" Type="http://schemas.openxmlformats.org/officeDocument/2006/relationships/hyperlink" Target="https://pinturasespecializadas.lumbre.lat/object/actualizar-precios-y-etiquet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actualizar-precios-y-etiquetas" TargetMode="External"/>
  <Relationship Id="rId4" Type="http://schemas.openxmlformats.org/officeDocument/2006/relationships/hyperlink" Target="https://pinturasespecializadas.lumbre.lat/object/actualizar-precios-y-etiquetas"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iclo3.jpg"/>
  <Relationship Id="rId3" Type="http://schemas.openxmlformats.org/officeDocument/2006/relationships/hyperlink" Target="https://pinturasespecializadas.lumbre.lat/object/actualizar-precios-y-etiquetas" TargetMode="External"/>
  <Relationship Id="rId4" Type="http://schemas.openxmlformats.org/officeDocument/2006/relationships/hyperlink" Target="https://pinturasespecializadas.lumbre.lat/object/actualizar-precios-y-etiqueta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tiqueta4.jpg"/>
  <Relationship Id="rId3" Type="http://schemas.openxmlformats.org/officeDocument/2006/relationships/hyperlink" Target="https://pinturasespecializadas.lumbre.lat/object/actualizar-precios-y-etiquetas" TargetMode="External"/>
  <Relationship Id="rId4" Type="http://schemas.openxmlformats.org/officeDocument/2006/relationships/hyperlink" Target="https://pinturasespecializadas.lumbre.lat/object/actualizar-precios-y-etiqueta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uditoria5.jpg"/>
  <Relationship Id="rId3" Type="http://schemas.openxmlformats.org/officeDocument/2006/relationships/hyperlink" Target="https://pinturasespecializadas.lumbre.lat/object/actualizar-precios-y-etiquetas" TargetMode="External"/>
  <Relationship Id="rId4" Type="http://schemas.openxmlformats.org/officeDocument/2006/relationships/hyperlink" Target="https://pinturasespecializadas.lumbre.lat/object/actualizar-precios-y-etiqueta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hyperlink" Target="https://pinturasespecializadas.lumbre.lat/object/actualizar-precios-y-etiquetas"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ctualizar-precios-y-etiqueta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tual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tiquet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actualizar-precios-y-etiquet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 fuente vigente de los precios y su fecha efectiva; aplicar el cambio de precio como proceso cerrado (cambiar solo lo que la lista ampara, retirar la etiqueta obsoleta, colocar la nueva junto a la referencia y el formato correctos, verificar en la estantería y en caja); cobrar lo registrado cuando caja y etiqueta discrepan y comunicar la corrección con dato, ubicación y fecha, sin inventar ningún pre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la actualización de precios y etiquetas de estantería: por qué el cliente paga lo que ve, qué es una fuente vigente con fecha efectiva, cómo se ejecuta y verifica el cambio, qué hacer cuando caja y etiqueta no coinciden y cómo auditar una zona y comunicar su corrección. Todos los importes son supuestos didácticos ficticios; la lista de precios, el formato de etiqueta y el criterio de caja de la empresa quedan pendientes de valida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cios · etiquetas · estantería · mostrador · caja · fuente vigente · auditorí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ualizar precios y etiquetas]]></a:t>
            </a:r>
          </a:p>
        </p:txBody>
      </p:sp>
      <p:pic>
        <p:nvPicPr>
          <p:cNvPr id="3" name="" descr="Portada de la Academia de Pinturas Especializadas con el título del objeto sobre fondo azul y franja ocre, y el código JUL-C09-O03">
            <a:hlinkClick r:id="rId3" tooltip="Portada de la Academia de Pinturas Especializadas con el título del objeto sobre fondo azul y franja ocre, y el código JUL-C09-O03"/>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precio de la estantería es una promesa al cliente: este objeto enseña que esa promesa salga siempre de la lista vigente.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ctualizar-precios-y-etiquetas"/>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ualizar precios y etiquet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alda con el precio viejo no es un descuido estético: es un compromiso que nadie en la tienda ha decidido asumir. El cliente no compara contra tu sistema, compara contra lo que ve, y cuando el precio de caja no coincide con el de la etiqueta, la discusión —y la pérdida de confianza— se montan en el mostrador, con cola detrás. Una sola etiqueta desactualizada en una referencia de rotación puede costar más que la diferencia de todo un recu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ualizar precios y etiquet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fecti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ti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iqu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sole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er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ctos]]></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ifi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n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un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p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d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id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ualizar precios y etiquet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dáct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os.]]></a:t>
            </a:r>
          </a:p>
        </p:txBody>
      </p:sp>
      <p:sp>
        <p:nvSpPr>
          <p:cNvPr id="8" name="" descr=""/>
          <p:cNvSpPr/>
          <p:nvPr/>
        </p:nvSpPr>
        <p:spPr>
          <a:xfrm>
            <a:off x="514350" y="164782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162877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liente paga lo que ve: cada etiqueta expuesta es una promesa que la tienda ha firmado sin tinta.]]></a:t>
            </a:r>
          </a:p>
        </p:txBody>
      </p:sp>
      <p:sp>
        <p:nvSpPr>
          <p:cNvPr id="10" name="" descr=""/>
          <p:cNvSpPr/>
          <p:nvPr/>
        </p:nvSpPr>
        <p:spPr>
          <a:xfrm>
            <a:off x="514350" y="2409825"/>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2390775"/>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la estantería. Lo que no se retira queda expuesto; por eso retirar la etiqueta vieja es parte del cambio, no un detalle fin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ualizar precios y etiquet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5]]></a:t>
            </a:r>
          </a:p>
        </p:txBody>
      </p:sp>
      <p:sp>
        <p:nvSpPr>
          <p:cNvPr id="7" name="" descr=""/>
          <p:cNvSpPr/>
          <p:nvPr/>
        </p:nvSpPr>
        <p:spPr>
          <a:xfrm>
            <a:off x="514350" y="1219200"/>
            <a:ext cx="8115300" cy="2990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objeto enseña controles generales y verificables del precio expuesto. Faltan por confirmar con la casa (ver §5.3 del plan): ]]></a:t>
            </a:r>
            <a:r>
              <a:rPr lang="en-US" b="1" strike="noStrike" sz="2000" spc="0" u="none" cap="none">
                <a:solidFill>
                  <a:srgbClr val="1B2438">
                    <a:alpha val="100000"/>
                  </a:srgbClr>
                </a:solidFill>
                <a:latin typeface="Calibri"/>
              </a:rPr>
              <a:t><![CDATA[quién emite la lista de precios y con qué periodicidad y fecha efectiva; qué modelo de etiqueta usa la empresa y con qué campos; cómo se comunica y trata una bajada ya expuesta; y qué se cobra cuando el precio de caja y la etiqueta discrepan según su criterio]]></a:t>
            </a:r>
            <a:r>
              <a:rPr lang="en-US" strike="noStrike" sz="2000" spc="0" u="none" cap="none">
                <a:solidFill>
                  <a:srgbClr val="1B2438">
                    <a:alpha val="100000"/>
                  </a:srgbClr>
                </a:solidFill>
                <a:latin typeface="Calibri"/>
              </a:rPr>
              <a:t><![CDATA[. Hasta entonces nada de eso se afirma como norma: se marca como pendiente y se enseña a no improvis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actualizar un precio (y qué no lo 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tualizar un precio]]></a:t>
            </a:r>
            <a:r>
              <a:rPr lang="en-US" strike="noStrike" sz="2100" spc="0" u="none" cap="none">
                <a:solidFill>
                  <a:srgbClr val="1B2438">
                    <a:alpha val="100000"/>
                  </a:srgbClr>
                </a:solidFill>
                <a:latin typeface="Calibri"/>
              </a:rPr>
              <a:t><![CDATA[ es hacer que tres cosas cuadren a la vez: la ]]></a:t>
            </a:r>
            <a:r>
              <a:rPr lang="en-US" b="1" strike="noStrike" sz="2100" spc="0" u="none" cap="none">
                <a:solidFill>
                  <a:srgbClr val="1B2438">
                    <a:alpha val="100000"/>
                  </a:srgbClr>
                </a:solidFill>
                <a:latin typeface="Calibri"/>
              </a:rPr>
              <a:t><![CDATA[lista vigente]]></a:t>
            </a:r>
            <a:r>
              <a:rPr lang="en-US" strike="noStrike" sz="2100" spc="0" u="none" cap="none">
                <a:solidFill>
                  <a:srgbClr val="1B2438">
                    <a:alpha val="100000"/>
                  </a:srgbClr>
                </a:solidFill>
                <a:latin typeface="Calibri"/>
              </a:rPr>
              <a:t><![CDATA[, la ]]></a:t>
            </a:r>
            <a:r>
              <a:rPr lang="en-US" b="1" strike="noStrike" sz="2100" spc="0" u="none" cap="none">
                <a:solidFill>
                  <a:srgbClr val="1B2438">
                    <a:alpha val="100000"/>
                  </a:srgbClr>
                </a:solidFill>
                <a:latin typeface="Calibri"/>
              </a:rPr>
              <a:t><![CDATA[etiqueta expuesta]]></a:t>
            </a:r>
            <a:r>
              <a:rPr lang="en-US" strike="noStrike" sz="2100" spc="0" u="none" cap="none">
                <a:solidFill>
                  <a:srgbClr val="1B2438">
                    <a:alpha val="100000"/>
                  </a:srgbClr>
                </a:solidFill>
                <a:latin typeface="Calibri"/>
              </a:rPr>
              <a:t><![CDATA[ y el ]]></a:t>
            </a:r>
            <a:r>
              <a:rPr lang="en-US" b="1" strike="noStrike" sz="2100" spc="0" u="none" cap="none">
                <a:solidFill>
                  <a:srgbClr val="1B2438">
                    <a:alpha val="100000"/>
                  </a:srgbClr>
                </a:solidFill>
                <a:latin typeface="Calibri"/>
              </a:rPr>
              <a:t><![CDATA[precio registrado en caja]]></a:t>
            </a:r>
            <a:r>
              <a:rPr lang="en-US" strike="noStrike" sz="2100" spc="0" u="none" cap="none">
                <a:solidFill>
                  <a:srgbClr val="1B2438">
                    <a:alpha val="100000"/>
                  </a:srgbClr>
                </a:solidFill>
                <a:latin typeface="Calibri"/>
              </a:rPr>
              <a:t><![CDATA[. Cambiar la etiqueta sin la lista es improvisar; cambiar la lista sin la etiqueta es dejar una promesa vieja en la balda; fiarse de que «caja ya estará» sin comprobarlo es descubrir la discrepancia en el momento del cobro, delante del cliente.]]></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alabras que se usan en el resto del obje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actualizar un precio (y qué no lo 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 VIGENTE: el documento de precios publicado por quien tiene la autoridad para ello, con referencia, formato y fecha. Es tu única fuente para tocar una etique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EFECTIVA: el día desde el que un precio se aplica. Una lista sin fecha clara no es fuente suficiente: no sabes si ya corr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Y FORMATO: producto, acabado y tamaño de envase. El mismo nombre en 750 ml y en 4 l son dos precios distint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actualizar un precio (y qué no lo 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IQUETA DE ESTANTERÍA: la cara pública del precio. Lo que queda expuesto compromete a la tienda aunque esté m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CREPANCIA: cualquier desajuste entre lista, estantería y caja. Dos etiquetas vivas para un mismo hueco también lo so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TORÍA DE ZONA: recorrer una balda comparando los tres datos, hueco a hueco, y cerrar o comunicar cada cas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R: transmitir por el cauce de la casa, con dato, ubicación y fecha, lo que no puedes cerrar tú.]]></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actualizar un precio (y qué no lo 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5]]></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aviso verbal no es una fu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aja eso dos euros, que me lo han dicho» no ampara ningún cambio. Nadie que atiende un mostrador fija precios de su cabeza: si no tienes delante la lista vigente con su fecha, no cambias nada y lo consultas. La protección del cliente, la del cobro y la tuya propia están en poder nombrar la fu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ciclo del precio: de la lista al cob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viaja un recorrido corto con tres uniones delicadas: de la lista publicada a la etiqueta, de la etiqueta al hueco correcto, y de la estantería al precio que registra caja. En cada unión aparece una ]]></a:t>
            </a:r>
            <a:r>
              <a:rPr lang="en-US" b="1" strike="noStrike" sz="2100" spc="0" u="none" cap="none">
                <a:solidFill>
                  <a:srgbClr val="1B2438">
                    <a:alpha val="100000"/>
                  </a:srgbClr>
                </a:solidFill>
                <a:latin typeface="Calibri"/>
              </a:rPr>
              <a:t><![CDATA[ruptura]]></a:t>
            </a:r>
            <a:r>
              <a:rPr lang="en-US" strike="noStrike" sz="2100" spc="0" u="none" cap="none">
                <a:solidFill>
                  <a:srgbClr val="1B2438">
                    <a:alpha val="100000"/>
                  </a:srgbClr>
                </a:solidFill>
                <a:latin typeface="Calibri"/>
              </a:rPr>
              <a:t><![CDATA[ típica, y las tres se detectan igual: cruzando los datos. La figura resume el ciclo y sus puntos de rupt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ciclo del precio: de la lista al cobro]]></a:t>
            </a:r>
          </a:p>
        </p:txBody>
      </p:sp>
      <p:pic>
        <p:nvPicPr>
          <p:cNvPr id="3" name="" descr="Diagrama del ciclo lista, etiqueta, caja y cliente con sus tres rupturas: etiqueta sin actualizar, referencia o formato errado y caja desincronizada, más la regla que cierra el ciclo">
            <a:hlinkClick r:id="rId3" tooltip="Diagrama del ciclo lista, etiqueta, caja y cliente con sus tres rupturas: etiqueta sin actualizar, referencia o formato errado y caja desincronizada, más la regla que cierra el ciclo"/>
          </p:cNvPr>
          <p:cNvPicPr>
            <a:picLocks noChangeAspect="1"/>
          </p:cNvPicPr>
          <p:nvPr>
            <p:ph type="pic" idx="1"/>
          </p:nvPr>
        </p:nvPicPr>
        <p:blipFill>
          <a:blip r:embed="rId2"/>
          <a:stretch>
            <a:fillRect/>
          </a:stretch>
        </p:blipFill>
        <p:spPr>
          <a:xfrm>
            <a:off x="3171825" y="1257300"/>
            <a:ext cx="279082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iclo del precio expuesto y sus tres puntos de ruptura. La regla que lo cierra: fuente con fecha, retirar lo obsoleto, verificar en estantería y comunicar lo que excede tu margen. El emisor de la lista y el sistema de caja concretos son dependencia interna pendiente (§5.3).]]></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ctualizar-precios-y-etiqueta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ciclo del precio: de la lista al cob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la tercera ruptura: es la única que no se arregla con la mano, se arregla con un aviso. Un precio que caja no tiene registrado como la lista no se inventa en el momento del cobro: se cobra lo registrado y se repor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cambio de precio como proceso cerr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mbio de precio bien hecho se reconoce en que no deja cabos sueltos: cada etiqueta nueva borró una vieja, cada precio tiene una lista detrás y cada zona cambiada fue vuelta a mirar. El recorrido completo:]]></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localiza la lista vigente y su fecha efectiva. Sin documento que nombre la fuente, no hay cambio: hay consulta.]]></a:t>
            </a:r>
          </a:p>
        </p:txBody>
      </p:sp>
      <p:sp>
        <p:nvSpPr>
          <p:cNvPr id="10" name=""/>
          <p:cNvSpPr txBox="1"/>
          <p:nvPr/>
        </p:nvSpPr>
        <p:spPr>
          <a:xfrm>
            <a:off x="514350" y="3333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3333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ÁMBITO: identifica qué referencias y formatos ampara esa lista. Solo se toca lo que aparece en ella, referencia a referenc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cambio de precio como proceso cerr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genera o pide la etiqueta nueva con el dato correcto para ese formato exacto; no improvises una escrita a man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R: quita la etiqueta obsoleta al colocar la nueva. Dejar las dos vivas es crear la discrepancia que alguien pagará.]]></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CAR: ponla en la referencia y el formato correctos, legible desde la posición del client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vuelve a la estantería y contrasta zona por zona contra la lista. La lista y la cara no siempre cuad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cambio de precio como proceso cerr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CAJA Y COMUNICAR: si el precio registrado en caja no coincide o falta la fuente, se comunica con dato, ubicación y fecha; no se arregla en el cob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cambio de precio como proceso cerrado]]></a:t>
            </a:r>
          </a:p>
        </p:txBody>
      </p:sp>
      <p:pic>
        <p:nvPicPr>
          <p:cNvPr id="3" name="" descr="Comparación entre etiqueta bien puesta y mal puesta, con la lista de comprobaciones antes de dar una etiqueta por buena">
            <a:hlinkClick r:id="rId3" tooltip="Comparación entre etiqueta bien puesta y mal puesta, con la lista de comprobaciones antes de dar una etiqueta por buena"/>
          </p:cNvPr>
          <p:cNvPicPr>
            <a:picLocks noChangeAspect="1"/>
          </p:cNvPicPr>
          <p:nvPr>
            <p:ph type="pic" idx="1"/>
          </p:nvPr>
        </p:nvPicPr>
        <p:blipFill>
          <a:blip r:embed="rId2"/>
          <a:stretch>
            <a:fillRect/>
          </a:stretch>
        </p:blipFill>
        <p:spPr>
          <a:xfrm>
            <a:off x="2914650" y="1257300"/>
            <a:ext cx="33147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Bien puesta frente a mal puesta. Qué campos trae exactamente la etiqueta de la casa es una dependencia interna pendiente (§5.3): el control —precio de lista, hueco correcto, vieja retirada, verificada— no depende del forma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ctualizar-precios-y-etiqueta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cambio de precio como proceso cer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r es parte de coloc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tiqueta vieja no se retira «luego, con calma»: se retira en el mismo gesto en que se coloca la nueva. Mientras las dos conviven, la tienda tiene dos precios oficializados a la vez, y el cliente pagará el que le convenga con raz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omento crítico: caja y etiqueta no coinci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situación que decide tu criterio: el cliente sostiene la etiqueta que vio (8,40 € en el supuesto), tu mano está en el teclado de caja, y lo registrado es otra cifra. Regla general de este objeto: ]]></a:t>
            </a:r>
            <a:r>
              <a:rPr lang="en-US" b="1" strike="noStrike" sz="2100" spc="0" u="none" cap="none">
                <a:solidFill>
                  <a:srgbClr val="1B2438">
                    <a:alpha val="100000"/>
                  </a:srgbClr>
                </a:solidFill>
                <a:latin typeface="Calibri"/>
              </a:rPr>
              <a:t><![CDATA[en caja se cobra lo que el sistema registra; nadie inventa un precio en el momento]]></a:t>
            </a:r>
            <a:r>
              <a:rPr lang="en-US" strike="noStrike" sz="2100" spc="0" u="none" cap="none">
                <a:solidFill>
                  <a:srgbClr val="1B2438">
                    <a:alpha val="100000"/>
                  </a:srgbClr>
                </a:solidFill>
                <a:latin typeface="Calibri"/>
              </a:rPr>
              <a:t><![CDATA[. Ni lo bajas de oficio, ni lo subes desde la etiqueta a mano, ni «lo redondeas y ya se verá»: cada una de esas opciones convierte una discrepancia de exposición en un descuadre cuyo origen ya no sabe nadie reconstru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omento crítico: caja y etiqueta no coinci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5]]></a:t>
            </a:r>
          </a:p>
        </p:txBody>
      </p:sp>
      <p:sp>
        <p:nvSpPr>
          <p:cNvPr id="7" name="" descr=""/>
          <p:cNvSpPr/>
          <p:nvPr/>
        </p:nvSpPr>
        <p:spPr>
          <a:xfrm>
            <a:off x="514350" y="1219200"/>
            <a:ext cx="8115300" cy="33051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hace y qué se report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sí te pertenece: no improvisar el cobro, cerrar la venta con lo registrado (o con la vía que la casa tenga prevista para incidencias de precio) y ]]></a:t>
            </a:r>
            <a:r>
              <a:rPr lang="en-US" b="1" strike="noStrike" sz="2000" spc="0" u="none" cap="none">
                <a:solidFill>
                  <a:srgbClr val="1B2438">
                    <a:alpha val="100000"/>
                  </a:srgbClr>
                </a:solidFill>
                <a:latin typeface="Calibri"/>
              </a:rPr>
              <a:t><![CDATA[reportar de inmediato]]></a:t>
            </a:r>
            <a:r>
              <a:rPr lang="en-US" strike="noStrike" sz="2000" spc="0" u="none" cap="none">
                <a:solidFill>
                  <a:srgbClr val="1B2438">
                    <a:alpha val="100000"/>
                  </a:srgbClr>
                </a:solidFill>
                <a:latin typeface="Calibri"/>
              </a:rPr>
              <a:t><![CDATA[ con el dato concreto: hueco, referencia, formato, precio de la lista vigente, precio en caja, fecha y hora. Lo que NO te pertenece decidir: si prevalece el precio expuesto o el registrado, quién autoriza una corrección y cómo se rehace un cobro ya emitido. Esa política es dependencia interna pendiente de validación (§5.3); la urgencia del aviso, 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uditar una zona: lista, estantería y caja, hueco a hue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tar no es mirar: es cruzar. Con la lista vigente en una mano y la balda delante, cada hueco se comprueba contra tres datos —lista, etiqueta, caja— y cada resultado se clasifica: ]]></a:t>
            </a:r>
            <a:r>
              <a:rPr lang="en-US" b="1" strike="noStrike" sz="2100" spc="0" u="none" cap="none">
                <a:solidFill>
                  <a:srgbClr val="1B2438">
                    <a:alpha val="100000"/>
                  </a:srgbClr>
                </a:solidFill>
                <a:latin typeface="Calibri"/>
              </a:rPr>
              <a:t><![CDATA[cuad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 corriges tú]]></a:t>
            </a:r>
            <a:r>
              <a:rPr lang="en-US" strike="noStrike" sz="2100" spc="0" u="none" cap="none">
                <a:solidFill>
                  <a:srgbClr val="1B2438">
                    <a:alpha val="100000"/>
                  </a:srgbClr>
                </a:solidFill>
                <a:latin typeface="Calibri"/>
              </a:rPr>
              <a:t><![CDATA[ (etiqueta vieja, formato equivocado, hueco con producto y sin etiqueta) o ]]></a:t>
            </a:r>
            <a:r>
              <a:rPr lang="en-US" b="1" strike="noStrike" sz="2100" spc="0" u="none" cap="none">
                <a:solidFill>
                  <a:srgbClr val="1B2438">
                    <a:alpha val="100000"/>
                  </a:srgbClr>
                </a:solidFill>
                <a:latin typeface="Calibri"/>
              </a:rPr>
              <a:t><![CDATA[lo comunicas]]></a:t>
            </a:r>
            <a:r>
              <a:rPr lang="en-US" strike="noStrike" sz="2100" spc="0" u="none" cap="none">
                <a:solidFill>
                  <a:srgbClr val="1B2438">
                    <a:alpha val="100000"/>
                  </a:srgbClr>
                </a:solidFill>
                <a:latin typeface="Calibri"/>
              </a:rPr>
              <a:t><![CDATA[ (caja desincronizada, precio sin fuente, promoción sin fecha de fin). El supuesto de la figura esconde tres discrepancias y una situación adicional sin fuente: encuéntralas antes de leer la solu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uditar una zona: lista, estantería y caja, hueco a hueco]]></a:t>
            </a:r>
          </a:p>
        </p:txBody>
      </p:sp>
      <p:pic>
        <p:nvPicPr>
          <p:cNvPr id="3" name="" descr="Tabla de auditoría de una zona con cinco huecos y tres discrepancias marcadas: etiqueta vieja, formato equivocado y precio de caja distinto a lista, más una promoción sin fuente">
            <a:hlinkClick r:id="rId3" tooltip="Tabla de auditoría de una zona con cinco huecos y tres discrepancias marcadas: etiqueta vieja, formato equivocado y precio de caja distinto a lista, más una promoción sin fuente"/>
          </p:cNvPr>
          <p:cNvPicPr>
            <a:picLocks noChangeAspect="1"/>
          </p:cNvPicPr>
          <p:nvPr>
            <p:ph type="pic" idx="1"/>
          </p:nvPr>
        </p:nvPicPr>
        <p:blipFill>
          <a:blip r:embed="rId2"/>
          <a:stretch>
            <a:fillRect/>
          </a:stretch>
        </p:blipFill>
        <p:spPr>
          <a:xfrm>
            <a:off x="3057525" y="1257300"/>
            <a:ext cx="30194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uditoría de una zona: supuesto didáctico con tres discrepancias y una situación adicional sin fuente. Todos los importes son ficticios; enseñan el control, no el precio de ningún producto re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ctualizar-precios-y-etiqueta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uditar una zona: lista, estantería y caja, hueco a hue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zona, en claro: tres discrepancias y una situación sin fuente (supuesto ficti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933450"/>
                <a:gridCol w="2000250"/>
                <a:gridCol w="1990725"/>
                <a:gridCol w="933450"/>
                <a:gridCol w="225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ue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sta (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nter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agnós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5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5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5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dra: nada que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0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9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40 €: etiqueta vieja sin ret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9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repancia 1: corregir y 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K-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50 € (750 m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del formato de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5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repancia 2: hueco y formato er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5]]></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933450"/>
                <a:gridCol w="2000250"/>
                <a:gridCol w="1990725"/>
                <a:gridCol w="933450"/>
                <a:gridCol w="225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ue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sta (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nter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agnós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9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9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75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repancia 3: no tocar caja; comun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1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arece en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o 12,90 € sin fecha de f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9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fuente: comunicar, no inv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uditar una zona: lista, estantería y caja, hueco a hue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comunicación, neutra y con datos: «En la zona de esmaltes, hueco G-08, la etiqueta exponía 8,40 € frente a los 9,90 € de la lista vigente; retirada la etiqueta vieja y verificada la nueva el [fecha]. En H-21, caja registra 22,75 € y la lista, 24,90 €: sin tocar, queda pendiente de corrección en caja.» Sin juicios, sin «creo que»: ubicación, dato, fec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Cambio de precio resuelto: de la lista a la balda (ejemplo ficticio)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Fuente y fech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a la zona de trabajo la lista vigente de la casa (en el supuesto: referencias y formatos con precio y fecha efectiva clara). Antes de tocar nada, la leo: si el documento no trae fecha o no sé si ya corre, no cambio nada: pregun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Cambio de precio resuelto: de la lista a la balda (ejemplo ficticio)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Ámbito: qué ampara la lis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del supuesto sube una referencia de 13,90 € a 15,60 € y baja otra de 9,90 € a 8,90 €. Solo esas dos referencias, en esos formatos exactos. Lo que no aparece en ella —aunque «seguro que también sube»— no se toc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Cambio de precio resuelto: de la lista a la balda (ejemplo ficticio)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tiqueta nueva y vieja retira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o la etiqueta nueva para cada referencia y formato. En el gesto de colocar, retiro la vieja: no la pego encima, no la dejo en la balda «por si acaso». Dos etiquetas vivas es la discrepanc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Cambio de precio resuelto: de la lista a la balda (ejemplo ficticio)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Hueco correc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o bote contra etiqueta: referencia y formato. El 750 ml no lleva el precio del 4 l aunque el nombre comercial sea el mismo. Un parecido no es una referenc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Cambio de precio resuelto: de la lista a la balda (ejemplo ficticio)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Verificación en estanterí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elvo a pasar la zona con la lista delante, hueco a hueco. Aquí detecto que una etiqueta quedó puesta en el hueco equivocado: la muevo ahora, no mañana. La lista y la cara no siempre cuadran a la prime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Cambio de precio resuelto: de la lista a la balda (ejemplo ficticio)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omprobación en caj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o que el precio cobrado coincide con la lista. En el supuesto, una referencia sigue registrando en caja el precio viejo: no lo arreglo en el cobro ni lo apruebo «a ojo»; lo reporto con dato, ubicación y fec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Cambio de precio resuelto: de la lista a la balda (ejemplo ficticio)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Cierr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o lo corregido y lo pendiente. La vía concreta de reporte (quién lo recibe, en qué sistema) es dependencia interna pendiente de validación (§5.3); el contenido del aviso —qué hueco, qué cifra, qué fecha— no depende de nadi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Auditoría y comunicación resueltas: la zona de la figura (ejemplo ficticio)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Preparar el cruc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 vigente en una mano (la del supuesto, con su fecha), hoja de auditoría en la otra. Objetivo de la evidencia: encontrar las tres discrepancias de la zona y clasificar cada u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Auditoría y comunicación resueltas: la zona de la figura (ejemplo ficticio)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a: etiqueta viej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08 expone 8,40 € y la lista dice 9,90 €: la subida se colocó y la vieja no se retiró. Es de las tuyas: retiro, verifico contra la lista y lo ano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Auditoría y comunicación resueltas: la zona de la figura (ejemplo ficticio)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gunda: formato equivoc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K-05 tiene el hueco del 750 ml con la etiqueta del 4 l. Mismo nombre, otro formato, otro precio: la del 4 l vuelve a su sitio y coloco en el hueco la que ampara la lista para 750 m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Auditoría y comunicación resueltas: la zona de la figura (ejemplo ficticio)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Tercera: caja contra lis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21 expone correctamente 24,90 €, pero caja registra 22,75 €. No toco caja y no cobro «lo que creo»: se cobra lo registrado y esto va a comunicación hoy mism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Auditoría y comunicación resueltas: la zona de la figura (ejemplo ficticio)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xtra: sin fu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17 luce una promoción a 12,90 € que no está en ninguna lista ni trae fecha de fin. No la defiendo ni la borro de mi cuenta: la señalo como sin fuente y la comunic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Auditoría y comunicación resueltas: la zona de la figura (ejemplo ficticio)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dactar la comunic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utra y con datos: «Zona de esmaltes: G-08 y K-05 corregidos y verificados contra la lista vigente de [fecha]; H-21 con 22,75 € en caja frente a 24,90 € de lista, pendiente; M-17 con etiqueta de promoción sin fuente. [Nombre], [fec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uditar una zona: lista, estantería y caja, hueco a hueco · Auditoría y comunicación resueltas: la zona de la figura (ejemplo ficticio)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Verificación diferi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vuelvo los cuatro huecos: corregido sin verificar es otra discrepancia en camino. Y si algo cambió otra vez, la fuente manda de nuev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POR AVISO VERBAL: sin lista ni fecha, no sabes qué precio rige ni quién lo decidió. Consecuencia: una etiqueta que nadie ampara. Prevención: ninguna etiqueta se mueve sin fuente identifica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ETIQUETA VIEJA: «luego la quito» no existe; mientras conviven, las dos son el precio. Consecuencia: el cliente paga la más barata con razón. Prevención: retirar es parte de coloc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DE OTRO FORMATO: el nombre se parece, el hueco no. Consecuencia: la balda más cara de la tienda es la que nadie mira. Prevención: referencia y formato exactos, bote contra etiquet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ARSE SIN VERIFICAR: veinte etiquetas cambiadas y ninguna vuelta a mirar. Consecuencia: el error se multiplica por veinte. Prevención: repasar la zona contra la lista al termin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R EN EL COBRO: ajustar el precio sobre la marcha «para no discutir». Consecuencia: descuadre sin rastro y un problema de exposición convertido en uno de caja. Prevención: lo registrado, y reporta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LARSE LA DISCREPANCIA: «ya se arreglará». Consecuencia: mañana la paga otro en el mostrador. Prevención: comunicar el mismo día, con dato, ubicación y fech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pre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o que está fallando en el ciclo del preci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lista sube un precio y la balda sigue con el anterio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750 ml luce el precio del 4 l porque el nombre coincid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ámbialo, que me lo han dicho», sin documento ni fech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mbiaste veinte etiquetas y no volviste a mirar ningun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lista no trae el formato nuevo que acaba de llegar]]></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ja registra otra cifra distinta a la etiqueta correc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uptura 2: referencia y formato no son el mismo dat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ta la fuente vigente con fecha efectiv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lta la verificación en la estanterí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n fuente: se comunica, no se invent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uptura 3: se cobra lo registrado y se report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Ruptura 1: la etiqueta obsoleta no se retiró]]></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pre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so cerrado de un cambio de preci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dentificar la fuente vigente y su fecha efectiv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rificar la zona en la estantería contra la lista, hueco a huec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obar caja y comunicar lo que no puedes cerrar tú, con dato, ubicación y fech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leccionar las referencias y formatos que esa lista ampara]]></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tirar la etiqueta obsoleta y colocar la nueva en la referencia y el formato correct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precios]]></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datos ficticios): la lista vigente sube una referencia de 13,90 € a 15,60 €, pero la etiqueta de la balda sigue con 13,90 €. Durante la mañana se venden 6 unidades y caja cobra lo registrado según lista (15,60 €). ¿Cuántos euros en total superan los cobros al precio que estaba expuesto? Responde solo con el número.]]></a:t>
            </a:r>
          </a:p>
        </p:txBody>
      </p:sp>
      <p:sp>
        <p:nvSpPr>
          <p:cNvPr id="9" name=""/>
          <p:cNvSpPr txBox="1"/>
          <p:nvPr/>
        </p:nvSpPr>
        <p:spPr>
          <a:xfrm>
            <a:off x="628650" y="3638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pre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son las notas de una auditoría de zona. Marca las tres que describen una discrepancia de precios (no una práctica 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la balda de G-08 conviven vivas la etiqueta vieja (8,40 €) y la nueva (9,90 €)]]></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cio se cambió solo porque la lista vigente fechada lo ampara para esa referencia y ese forma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hueco del 750 ml lleva la etiqueta del formato de 4 l: se parece y «seguro que v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terminar la jornada se volvió a recorrer la zona contrastando etiqueta contra lis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Junto a una referencia sin precio en lista aparece una etiqueta de promoción a 12,90 € que nadie publicó]]></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preci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pagar 8,40 € porque «pone en la balda», pero en caja está registrado 9,90 € y la etiqueta vieja quedó puesta. ¿Qué proced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brar 8,40 € sobre la marcha como descuento, para no discutir delante de la col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brar en caja lo que el sistema registra, no inventar el precio, retirar la etiqueta vieja y reportar la discrepancia con dato, ubicación y fech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brar 9,90 € y no decir nada: el problema es de quien hizo la list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lver a poner la etiqueta de 8,40 € para que cuadre con lo que espera el clien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pre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viso verbal de un compañero («esta semana queda a 10 % menos») es fuente válida para cambiar una etiqueta de pre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precio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ambio de precio solo se apoya en la ___ publicada por quien tiene la autoridad, con su ___ clara. Se modifica únicamente lo que esa fuente ampara, se ___ la etiqueta obsoleta al colocar la nueva y se ___ en la estantería antes de dar la zona por bue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pre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tuación según tu margen ante una discrepancia de preci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corriges tú]]></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comunica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lo haces nunc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tirar la etiqueta vieja al colocar la nuev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locar en un hueco con producto y sin precio la etiqueta que ampara la lista]]></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ja registra otra cifra distinta a la lista vigente]]></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promoción expuesta cuya fecha de fin no publicó nadie]]></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Bajar el precio en el cobro porque el cliente insiste]]></a:t>
            </a:r>
          </a:p>
        </p:txBody>
      </p:sp>
      <p:sp>
        <p:nvSpPr>
          <p:cNvPr id="11" name=""/>
          <p:cNvSpPr txBox="1"/>
          <p:nvPr/>
        </p:nvSpPr>
        <p:spPr>
          <a:xfrm>
            <a:off x="514350" y="2981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oner el precio del formato grande en el hueco del pequeño porque se parece]]></a:t>
            </a:r>
          </a:p>
        </p:txBody>
      </p:sp>
      <p:sp>
        <p:nvSpPr>
          <p:cNvPr id="12"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criterio de precios · Memoria: término y control de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5]]></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única fuente para tocar un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ef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desde que un precio ri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tar físicamente la etiqueta vi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rep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juste entre lista, estantería y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ditoría de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uzar los tres datos hueco a hu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con dato, ubicación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Memoria: término y control del preci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actualizar-precios-y-etiquetas"/>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cio pongo si la lista y la balda discrep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uno improvisado: la balda se corrige contra la lista vigente; si la discrepancia está en caja, se cobra lo registrado y se repor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tira la etiqueta viej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mismo gesto de colocar la nueva. Dos etiquetas vivas son dos precios oficializad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nombre coincide pero el formato no. ¿Sirve el pre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Referencia y formato exactos: el 750 ml no paga el precio del 4 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mbias un precio por un aviso verb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n lista vigente con fecha no hay cambio: hay consul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una comunicación de correc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bicación (zona y hueco), referencia y formato, cifras en conflicto, qué hiciste y fech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mbiaste veinte etiquetas. ¿Terminó el trabaj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precios · Tarjetas rápidas de precios y etiqueta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queda verificar la zona contra la lista y comprobar caja. Lo no verificado vuelve a fall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precio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acta la comunicación de cierre de tu auditoría (supuesto de la sección 5): en la zona de esmaltes encontraste tres discrepancias —G-08 con etiqueta vieja a 8,40 € frente a 9,90 € de lista, K-05 con la etiqueta del 4 l en el hueco del 750 ml,]]></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21 con 22,75 € en caja frente a 24,90 € de lista—, corregiste las dos primeras y verificaste, y la tercera no te toca resolverl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n tres o cuatro frases el aviso a la responsable: neutro, con dato, ubicación y fecha, sin inventarte la política de caja.]]></a:t>
            </a:r>
          </a:p>
        </p:txBody>
      </p:sp>
      <p:sp>
        <p:nvSpPr>
          <p:cNvPr id="8" name=""/>
          <p:cNvSpPr txBox="1"/>
          <p:nvPr/>
        </p:nvSpPr>
        <p:spPr>
          <a:xfrm>
            <a:off x="514350" y="2371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Fórmula: qué encontraste (cifras y huecos), qué corregiste y verificaste, qué queda pendiente y por qué no depende de ti, y fecha. Evita juicios y «creo que»: solo datos trazables.]]></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el recorrido de la z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e recorrido abierto cuando toques precios, no al terminar. Es una ayuda general: el formato oficial de la etiqueta, el sistema de caja y la vía de reporte los fija la casa (pendiente de validación, §5.3).]]></a:t>
            </a:r>
          </a:p>
        </p:txBody>
      </p:sp>
      <p:sp>
        <p:nvSpPr>
          <p:cNvPr id="8" name=""/>
          <p:cNvSpPr txBox="1"/>
          <p:nvPr/>
        </p:nvSpPr>
        <p:spPr>
          <a:xfrm>
            <a:off x="514350" y="26098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tengo la lista vigente delante? ¿trae fecha efectiva?]]></a:t>
            </a:r>
          </a:p>
        </p:txBody>
      </p:sp>
      <p:sp>
        <p:nvSpPr>
          <p:cNvPr id="10" name=""/>
          <p:cNvSpPr txBox="1"/>
          <p:nvPr/>
        </p:nvSpPr>
        <p:spPr>
          <a:xfrm>
            <a:off x="514350" y="3009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ÁMBITO: ¿esta referencia y este formato están en esa lista?]]></a:t>
            </a:r>
          </a:p>
        </p:txBody>
      </p:sp>
      <p:sp>
        <p:nvSpPr>
          <p:cNvPr id="12" name=""/>
          <p:cNvSpPr txBox="1"/>
          <p:nvPr/>
        </p:nvSpPr>
        <p:spPr>
          <a:xfrm>
            <a:off x="514350" y="34004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4004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DA: ¿la etiqueta vieja salió físicamente de la balda?]]></a:t>
            </a:r>
          </a:p>
        </p:txBody>
      </p:sp>
      <p:sp>
        <p:nvSpPr>
          <p:cNvPr id="14" name=""/>
          <p:cNvSpPr txBox="1"/>
          <p:nvPr/>
        </p:nvSpPr>
        <p:spPr>
          <a:xfrm>
            <a:off x="514350" y="3800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5" name=""/>
          <p:cNvSpPr txBox="1"/>
          <p:nvPr/>
        </p:nvSpPr>
        <p:spPr>
          <a:xfrm>
            <a:off x="762000" y="3800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ECO: ¿etiqueta y producto son la misma referencia y el mismo forma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el recorrido de la z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GIBILIDAD: ¿se ve y se lee desde fuera de la bald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CIÓN: ¿recorrí la zona cambiada contrastando contra la list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JA: ¿el precio registrado coincide? Si no: no tocar, reportar.]]></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CIÓN: ¿envié el aviso con dato, ubicación y fecha el mismo dí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expuesto compromete a la tienda: el cliente compara contra la balda, no contra tu siste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nte vigente manda: solo se cambia lo que la lista ampara, con fecha efectiva clara; un aviso verbal no es fu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r la etiqueta obsoleta es parte de colocar la nueva: dos etiquetas vivas son la discrepancia.]]></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y formato exactos: el parecido no ampara un precio.]]></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en estantería y comprobar en caja cierran el proceso; sin verificación, el cambio sigue abiert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ja y etiqueta discrepan, se cobra lo registrado y se reporta con dato, ubicación y fecha: ningún precio se inventa en el momento. La política concreta de la casa queda pendiente de validación (§5.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ista ampara este precio y desde qué fech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referencia y este formato están exactamente en esa list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é la etiqueta vieja o dejé dos precios vivos en la balda?]]></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lví a recorrer la zona contra la lista después del cambio?]]></a:t>
            </a:r>
          </a:p>
        </p:txBody>
      </p:sp>
      <p:sp>
        <p:nvSpPr>
          <p:cNvPr id="15" name=""/>
          <p:cNvSpPr txBox="1"/>
          <p:nvPr/>
        </p:nvSpPr>
        <p:spPr>
          <a:xfrm>
            <a:off x="514350" y="3133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ja coincide con la lista? Si no: ¿lo comuniqué hoy, con dato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r un cambio de precio como proceso cerrado: fuente, ámbito, retirar, colocar, verificar, comprobar caj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tar una zona de estantería cruzando lista, balda y caja, y clasificar cada hallazgo en corregir o comunic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la comunicación de una discrepancia con dato, ubicación y fecha, sin juicios ni cifras inventada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mbiar precios sin abrir discrepanci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mbiar precios sin abrir discrepanci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partes de la fuente vigente, retiras lo obsoleto al colocar, verificas en la estantería y no improvisas en caja. Ahora audita una zona real con la lista delante y apunta qué hallazgos corregiste y cuáles comunicast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mbiar precios sin abrir discrepanci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el proceso cerrado (fuente, ámbito, retirar, colocar, verificar) y el momento crítico (en caja se cobra lo registrado y se reporta; nadie inventa un precio). Y recuerda: dos etiquetas vivas son la discrepanci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ctualizar-precios-y-etiquetas"/>
              </a:rPr>
              <a:t><![CDATA[Actualizar precios y etiqu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Frontear y presentar una tienda útil]]></a:t>
            </a:r>
            <a:r>
              <a:rPr lang="en-US" strike="noStrike" sz="2100" spc="0" u="none" cap="none">
                <a:solidFill>
                  <a:srgbClr val="1B2438">
                    <a:alpha val="100000"/>
                  </a:srgbClr>
                </a:solidFill>
                <a:latin typeface="Calibri"/>
              </a:rPr>
              <a:t><![CDATA[ (JUL-C09-O04). Ya sabes que cada precio de la balda sale de una fuente vigente y de un proceso cerrado; el siguiente paso es que toda la tienda se lea de una pieza desde la entrada: visión, orden, reposición y accesos despejad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2026-10-31T05:03:02Z</dcterms:created>
  <dcterms:modified xsi:type="dcterms:W3CDTF">2026-10-31T05:03:02Z</dcterms:modified>
  <dc:title>Actualizar precios y etiquetas</dc:title>
  <dc:description>Presentación editable del OA «Actualizar precios y etiquetas». Enlace: https://pinturasespecializadas.lumbre.lat/object/actualizar-precios-y-etiquetas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